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511" r:id="rId2"/>
    <p:sldId id="463" r:id="rId3"/>
    <p:sldId id="724" r:id="rId4"/>
    <p:sldId id="720" r:id="rId5"/>
    <p:sldId id="721" r:id="rId6"/>
    <p:sldId id="722" r:id="rId7"/>
    <p:sldId id="723" r:id="rId8"/>
    <p:sldId id="516" r:id="rId9"/>
    <p:sldId id="689" r:id="rId10"/>
    <p:sldId id="638" r:id="rId11"/>
    <p:sldId id="512" r:id="rId12"/>
    <p:sldId id="513" r:id="rId13"/>
    <p:sldId id="517" r:id="rId14"/>
    <p:sldId id="518" r:id="rId15"/>
    <p:sldId id="519" r:id="rId16"/>
    <p:sldId id="520" r:id="rId17"/>
    <p:sldId id="521" r:id="rId18"/>
    <p:sldId id="522" r:id="rId19"/>
    <p:sldId id="523"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5T05:36:43.039"/>
    </inkml:context>
    <inkml:brush xml:id="br0">
      <inkml:brushProperty name="width" value="0.05" units="cm"/>
      <inkml:brushProperty name="height" value="0.05" units="cm"/>
      <inkml:brushProperty name="color" value="#ED1C24"/>
      <inkml:brushProperty name="fitToCurve" value="1"/>
    </inkml:brush>
  </inkml:definitions>
  <inkml:trace contextRef="#ctx0" brushRef="#br0">1167 715 0,'-26'0'16,"-1"0"-16,27 27 0,-26-27 15,26 26-15,-27 1 16,27-1-16,-26 27 0,26-27 15,-27 1-15,1-1 0,26 1 16,-27-1-16,27 1 16,-26-1-16,-1 1 0,27-1 15,-26 1-15,26-1 16,-26 0-16,-1 1 16,27-54 15,27-25-31,-27 25 15,26-26-15,0-26 16,27 26-16,-26 0 0,26-26 16,-27 26-16,27 0 15,-26 26-15,25 1 0,-25 26 16,26 0-16,-27 26 0,1 1 16,-1-1-16,1 27 15,-1 0-15,1 26 0,-1-26 16,-26 27-16,0-27 0,0 26 15,0-26-15,0 0 16,0-27-16,-26 27 0,-1-26 16</inkml:trace>
  <inkml:trace contextRef="#ctx0" brushRef="#br0" timeOffset="548">1035 1271 0,'-27'-53'0,"27"26"0,0-25 16,0 25-16,27-26 15,-1 27-15,27-1 0,-26 27 16,26-26-16,-1-1 0,1 27 16,0 0-16,0-26 15,0 26-15,0 0 0,0 0 16,-27-27-16,1 27 0,-1 0 16,1 0-16,-1 0 15,-26-26 1,27 26-1,-27 26 1,0 1 0,0-1-16,0 1 15,0-1-15,0 27 0,0-26 16,26 26-16,-26-1 16,0-25-16,0 26 0,0-27 15,0 1-15,0-1 16,0 1-16,0-1 0,0-52 31,0-1-15,0-26-16,0 0 0,0 0 15,27-26-15,-27 26 0,26-26 16,-26 26-16,26-27 16,1 54-16,-1-27 0,1 27 15,-1 26-15,1 0 0,-1 0 16,1 26-16,-1 1 15,1-1-15,-1 0 0,-26 27 16,0-26-16,0 26 16,0-27-16,0 1 0,-26-1 15,-1 1-15,1-1 16,-1-26-16,1 27 0,-1-27 16</inkml:trace>
  <inkml:trace contextRef="#ctx0" brushRef="#br0" timeOffset="991">2331 821 0,'0'27'31,"0"-1"-15,0 0-16,0 1 0,0 26 15,0-27-15,0 27 16,0 0-16,27-26 0,-27 25 16,0 1-16,0-26 15,0-1-15,-27 1 0,27-1 16,0 1-16,0-54 31,0 1-31,0-1 0,0 1 16,27-27-16,-1-26 15,-26-1-15,27 1 0,-1-1 16,0 1-16,27 26 0,-26 0 16,-1 0-16,27 0 15,-26 53-15,26 0 0,-27 0 16,1 0-16,-1 27 0,0-1 16,-26 27-16,0-26 15,-26 26-15,0-27 0,-1 27 16,1-27-16,-1 27 15,-26-26-15,27-27 0,-1 26 16,1-26-16</inkml:trace>
  <inkml:trace contextRef="#ctx0" brushRef="#br0" timeOffset="1548">2781 239 0,'-53'-53'0,"-26"27"0,-1-27 15,1 26-15,0 1 0,-27-1 16,0 1-16,0 26 16,-26 0-16,-1 26 0,-25-26 15,-1 27-15,-26 26 16,0-27-16,26 53 0,-26-26 15,26 27-15,0-1 16,27 27-16,26 26 0,27-26 16,-1 26-16,27 1 0,27 25 15,26-25-15,26-1 16,1 0-16,26-26 0,26 0 16,0 0-16,27 0 0,0-27 15,26 0-15,1-26 16,25 0-16,-25 0 0,26-26 15,26-1-15,-27-26 16,28 0-16,-1-26 0,0-1 16,-26-26-16,26 0 15,-53 0-15,27-26 0,-27-27 16,-26-26-16,0 26 0,-27-53 16,-26 1-16,0-1 15,-26 0-15,-1 0 0,-26 1 16,0 25-16,-26 1 0,-27 26 15,-27 27-15,-105-54 16,79 107-16,1 0 16,-28 26-16,27 0 0,1 0 15,-1 0-15,26 26 16,27 0-16,1 1 0,25-1 16</inkml:trace>
  <inkml:trace contextRef="#ctx0" brushRef="#br0" timeOffset="2251">3548 1403 0,'-26'0'0,"-1"-26"16,1 26-16,-1 0 15,54 26 17,-1-26-32,27 0 15,-26 27-15,52-27 0,0 0 16,1 26-16,26-26 16,52 0-16,1 0 0,0 26 15,53-26-15,26 0 16,26 0-16,1 27 0,26-27 15,26 26-15,27 1 0,27-27 16,-1 26-16,27 1 16,26-1-16,27 1 0,0-1 15,53 1-15,-1-1 16,28 27-16,-1-27 0,0 27 16,0-26-16,-26 26 0,0 0 15,-27 0-15,-26-27 16,-1 27-16,-52 0 0,0-27 15,-53 1-15,-53-1 16,0 1-16,-53-1 0,-26-26 16,-27 27-16,-26-27 0,0 0 15,-54 0-15,28 0 16,-54 0-16,1 0 0,-28 0 16,1 0-16,-26 0 15,-54 0 1,1 0-16,-1 0 15,1 0-15,-27 0 16,27-27-16,-27 27 0,26-26 16</inkml:trace>
  <inkml:trace contextRef="#ctx0" brushRef="#br0" timeOffset="2508">16963 2038 0,'-27'0'16,"54"0"15,26 27-31,-27-27 16,27 26-16,0 0 15,-27 1-15,27 26 0,0-27 16,0 27-16,-26 0 15,-27 0-15,0-26 0,0 25 16,-27-25-16,-26 26 0,0-27 16,0 1-16</inkml:trace>
  <inkml:trace contextRef="#ctx0" brushRef="#br0" timeOffset="3363">19450 1906 0,'-27'0'0,"27"-27"16,0 1-16,-26 26 0,26-27 15,0 1-15,-27 0 0,27-1 16,-26 1 0,-1-1-16,-25 27 0,25 0 15,-26 0-15,27 0 0,-27 27 16,-27-1-16,27 1 15,1 25-15,25 1 0,-26-26 16,27 26-16,-1 0 16,1 0-16,26-27 0,0 27 15,26-27-15,1 1 0,26-1 16,0-26 0,26 0-16,-26 0 0,26-26 0,1-1 15,-1-26-15,0 1 16,-26-28-16,0 1 0,0-27 15,-26 0-15,-1 0 0,-26 27 16,26-27-16,-26 27 16,0 26-16,0 0 0,0 26 15,-26 27-15,0 27 16,26 26-16,-27 26 16,27-26-16,0 26 0,0 1 15,27 26-15,-27-27 16,26 0-16,0-26 0,1 27 15,-1-27-15,1 0 16,-1-1-16</inkml:trace>
  <inkml:trace contextRef="#ctx0" brushRef="#br0" timeOffset="3746">20032 1985 0,'0'-26'0,"0"-1"16,0 1-16,-27 26 0,27-27 15,-26 27-15,-1-26 16,54 26 0,-1-27-1,1 27-15,-1 0 0,1 0 16,26 0-16,0 0 0,-27-26 16,27 26-16,-27 0 15,1 0-15,-27-26 0,0-1 16,-27 1-1,1-1-15,-1 1 0,-25-1 16,-1 1-16,26 26 0,-26-27 16,27 27-16,-1 0 15,1 27-15,-1-1 0,27 1 16,0-1-16,0 27 16,0-26-16,27 25 0,-1 1 15,1 0-15,-1-26 0,27 26 16,0-27-16,0 1 15,0-27-15,0 26 0,0-26 16,0-26-16,0 26 0</inkml:trace>
  <inkml:trace contextRef="#ctx0" brushRef="#br0" timeOffset="4178">20693 1747 0,'27'-53'0,"-27"-26"16,0-1-16,0 27 0,0-26 15,0 53-15,0-27 0,-27 53 16,27 26-1,0 27-15,0 0 0,0 0 16,0 26-16,0 27 0,0-26 16,0 25-16,0-25 15,0 26-15,0-27 0,0 27 16,0-27-16,-26 1 16,26-28-16,-27 28 0,27-54 15,-26 27-15,26-26 16,-27-27-16,27-27 15,0 1-15,0-27 0,0-27 16,0 1-16,0 0 16,27-1-16,-1-26 0,1 27 15,-1-27-15,27 53 16,0-26-16,-26 53 0,25-27 16,1 26-16,-26 27 0,26 0 15,-27 0-15,1 0 16,-1 27-16,1-1 0,-27 1 15,0-1-15,0 0 16,-27 27-16,27-26 0,-26-1 16,-27 1-16,26-1 0,-26 1 15,27-1-15,-1-26 16,1 27-16,0-27 0,-1 0 16,27-27-16</inkml:trace>
  <inkml:trace contextRef="#ctx0" brushRef="#br0" timeOffset="4382">21302 1324 0,'26'-53'0,"27"26"15,-26 1-15,-1 26 16,-26 26-16,27 1 0,-27 26 16,0 0-16,0 26 15,0-26-15,0 26 0,0 1 16,0-1-16,0 0 0,0-26 15,0 27-15,0-27 16,0 0-16,0-27 0,0 0 16,0 1-16</inkml:trace>
  <inkml:trace contextRef="#ctx0" brushRef="#br0" timeOffset="5168">21990 1747 0,'26'0'0,"-26"-26"16,-26-1 0,-1 27-16,1-26 0,-1 26 15,1 0-15,-27 0 0,27 26 16,-27 1-16,26-27 16,1 26-16,-1 27 0,27-27 15,0 1-15,0 26 0,0-27 16,27 27-16,-1-26 15,1-1-15,26 1 0,-27-1 16,27-26-16,0 0 16,-27 0-16,1 0 0,26-26 15,-27-1-15,-26 1 0,27-27 16,-27 26-16,0-26 16,-27 0-16,27 27 0,-26-27 15,-1 27-15,27-1 16,-26 1-16,-1 26 0,1 0 15,26 26 1,0 1 0,26-1-16,1-26 0,-1 27 15,1-1-15,-1 0 16,27-26-16,-27 27 0,1-27 16,26 0-16,-27 0 0,27 0 15,-26-27-15,-1 1 16,1 0-16,-1-1 0,1 1 15,-1-27-15,0 26 16,-26 1-16,0-27 0,27 53 16,-27-27-16,0 54 15,0-1 1,-27 1-16,27 26 0,0 0 16,0 0-16,0-1 0,27-25 15,-27 26-15,26-27 16,1 27-16,-27-26 0,26-27 15,1 26-15,-1-26 16,1 0-16,-1-26 0,27-1 16,-27 1-16,1-1 15,26 1-15,-27-27 0,1 0 16,-1 0-16,-26 27 0,27-27 16,-27 26-1,-27 54-15,1-1 16,-1 1-16,1 26 15,-1 26-15,1 0 0,-1-26 16,1 27-16,0-1 0,-1 0 16,27 1-16,-26-27 15,26 0-15,0-1 0,0-25 16,26-1-16</inkml:trace>
  <inkml:trace contextRef="#ctx0" brushRef="#br0" timeOffset="5569">23233 1800 0,'0'-26'0,"0"-1"32,-26 27-32,26 27 46,26-27-46,-26 26 16,27-26-16,-1 0 16,1 26-16,-1-26 0,1 0 15,-1-26-15,0 26 0,1-26 16,-1 26-16,-26-27 16,0 1-16,0-1 0,-26 1 15,26-1-15,-27 1 16,1 26-16,0-27 0,-27 27 15,26 0-15,1 27 0,-1-27 16,1 26-16,-1 27 16,1-26-16,-1 26 0,27-1 15,0 1-15,0 0 16,0 0-16,27-26 0,-1 26 16,1-27-16,26 0 0,-27-26 15,27 0-15</inkml:trace>
  <inkml:trace contextRef="#ctx0" brushRef="#br0" timeOffset="5996">23895 1774 0,'0'-27'0,"0"1"16,-27-1-16,1 1 16,-1 26-1,1-27-15,-1 27 0,1-26 16,0 26-16,-1 0 0,1 0 15,-1 26-15,1-26 16,-1 27-16,27-1 0,-26 27 16,26-26-16,-27-1 15,27 0-15,0 1 0,27-1 16,-1 1-16,1-1 0,-1-26 16,1 0-16,26 0 15,-27 0-15,27 0 0,-27-26 16,1-1-16,26-26 0,-27 1 15,-26-1-15,27-27 16,-1 1-16,-26-1 0,0 1 16,0-27-16,0 53 15,0-26-15,0 53 0,0-1 16,0 54 0,0-1-16,0 53 0,0 1 15,-26-1-15,26 27 0,0 0 16,0 0-16,0-27 15,0 27-15,0-27 0,0-26 16,-27 0-16,27 0 16</inkml:trace>
  <inkml:trace contextRef="#ctx0" brushRef="#br0" timeOffset="6789">24609 742 0,'-26'-80'15,"-27"1"-15,0 26 0,0 0 16,-26 0-16,-27 0 16,0 27-16,-26-1 0,-27 1 15,0-1-15,-53 27 16,1 0-16,-27-26 0,-1 26 15,1 0-15,-26 0 16,26 0-16,-27 0 0,27 26 16,0 1-16,0-1 0,26 1 15,0 26-15,1 0 16,25 0-16,28 26 0,-1-26 16,0 53-16,0-27 15,27 27-15,0 0 0,26 26 16,0-26-16,0 0 0,27 26 15,0-26-15,52 0 16,-26-1-16,53 1 0,0 27 16,27-28-16,-1 1 0,54 0 15,-1 26-15,0-26 16,27 0-16,26 0 0,1-27 16,-1 27-16,27-27 0,0 1 15,26-27-15,0 0 16,0 0-16,53-1 0,-26-25 15,53-1-15,-27 1 16,0-1-16,26 1 0,-26-1 16,1-26-16,-1 27 15,-27-27-15,1 0 0,0 0 16,-27 0-16,0-27 0,0 1 16,-26-1-16,26-26 15,-26-26-15,0 0 0,0-1 16,-1-26-16,-25 27 0,-1-27 15,0 0-15,1 1 16,-28-1-16,1 0 0,-26 27 16,-1-27-16,-26 26 15,0 1-15,0-27 0,-53 0 16,0 0-16,0 1 16,0-1-16,-27-27 0,-26 1 15,0-27-15,0 54 0,-26-28 16,0 27-16,-1 1 15,1 25-15,-27 1 0,27 26 16,-1 0-16,1 27 0,0-1 16,-1 1-16,27-1 15,-26 1-15,26 26 0,0-27 16,0 27-16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5T05:36:51.426"/>
    </inkml:context>
    <inkml:brush xml:id="br0">
      <inkml:brushProperty name="width" value="0.05" units="cm"/>
      <inkml:brushProperty name="height" value="0.05" units="cm"/>
      <inkml:brushProperty name="color" value="#ED1C24"/>
      <inkml:brushProperty name="fitToCurve" value="1"/>
    </inkml:brush>
  </inkml:definitions>
  <inkml:trace contextRef="#ctx0" brushRef="#br0">28 604 0,'-26'-26'0,"26"-1"16,26 27-1,-26 27 1,27-1-16,-27 1 16,0-1-16,0 1 0,0 26 15,0-1-15,0 1 16,0 27-16,0-27 0,0 0 15,0-1-15,0 1 16,0 0-16,0 0 0,0-26 16,0-1-16,0 1 0</inkml:trace>
  <inkml:trace contextRef="#ctx0" brushRef="#br0" timeOffset="324">267 366 0,'0'-26'0,"26"26"15,-26 26-15,26 1 16,-26-1-16,27 0 0,26 27 15,-27 0-15,1 0 16,-1 27-16,1-27 0,-1 26 16,1 0-16,-1 1 15,-26-1-15,0 0 0,0-26 16,-26 0-16,-1 27 16,-26-27-16,27-27 0,-27 27 15,0-27-15,26 1 0,-25-1 16,25-26-16</inkml:trace>
  <inkml:trace contextRef="#ctx0" brushRef="#br0" timeOffset="2351">1404 498 0,'0'-26'16,"0"-1"-1,0 1 1,27 26-16,-27 26 16,0 1-16,0-1 15,0 27-15,0 0 0,0 0 16,0 0-16,0 26 0,-27-26 16,27 0-16,0 0 15,-26 0-15,26-26 0,0-1 16,0 0-16,-27 1 15,27-54 17,0 1-32,0-27 0,27 27 15,-27-54-15,0 27 0,26-26 16,1-27-16,-27 27 16,26-27-16,1 0 0,26 27 15,-27-27-15,27 53 0,0-26 16,0 52-16,-27 1 15,27 26-15,0 26 0,0 1 16,-27 26-16,1 26 16,26 0-16,-27 1 0,1 25 15,-1 1-15,1-26 0,-27 26 16,26-27-16,-26 0 16,27-26-16,-27 27 0,0-54 15,26 27-15,-26-27 16,0 1-16,0-54 15,0-26 1,-26 27-16,-1-27 16,27-26-16,-53 26 0,27-27 15,-27 28-15,26-28 16,-26 27-16,-26 0 0,26 27 16,0 26-16,-26 0 0,26 0 15,0 0-15,0 26 16,27 27-16,-1-26 0,1 26 15,26-27-15,0 27 16,0 0-16,26 0 0,1-27 16,26 27-16,-27-26 0,27-1 15,0 1-15,0-1 16,0-26-16,-27 0 0,27 0 16,-26-26-16,25-1 15,-25 1-15,-1-1 0,27-26 16,-26 0-16,-1 0 0,27 1 15,-26 25-15,25-26 16,-25 27-16,26-1 0,-27 1 16,1 26-16,26 26 15,-27 1-15,1-1 0,-27 27 16,26 0-16,-26 0 0,27 0 16,-27 0-16,0 0 15,0-27-15,0 1 0,0 25 16,0-25-1,0-54 1,26 27-16,-26-52 0,26 25 16,1-26-16,-1 0 15,1 0-15,-1-26 0,27 26 16,-26 0-16,-1 0 16,1 27-16,-1-1 0,0 27 15,1 27-15,-1 26 16,-26-27-16,0 27 15,0 0-15,0 0 0,0 0 16,27-27-16,-27 27 0,0-26 16,26-1-16,1 1 15,-1-1-15,1-26 0,26 0 16,-27 0-16,1-26 16,25-1-16,-25 1 0,-1-27 15,1 26-15,-1-26 0,1 0 16,-27 1-16,0 25 15,0-26-15,0 27 0,-27 26 32,27 26-17,0 1-15,0 26 0,0-27 16,27 0-16,-1 1 16,-26 26-16,27-27 0,26-26 15,-27 27-15,0-1 16,1-26-16,-1 0 0,1 0 15,-1-26-15,1-1 0,-1 1 16,1-1-16,-27-26 16,26 1-16,-26-1 0,0 26 15,0-26-15,0 27 16,0-1-16,0 54 16,0 26-16,0 26 15,0 0-15,27 27 16,-1 0-16,1 0 0,-1 0 15,0 0-15,1-1 16,-27-25-16,26-1 0,-26 1 16,-26-28-16,-1-25 0,1-1 15,-27 1-15,0-27 16,0-27-16,0-26 0,0 27 16,0-53-16,1 26 15,25 0-15,1-27 0,26 28 16,0-1-16,0 0 0,26 0 15,1 26-15,-1 1 16,27-1-16</inkml:trace>
  <inkml:trace contextRef="#ctx0" brushRef="#br0" timeOffset="3401">4447 551 0,'-26'-26'16,"-1"26"-16,1-27 16,-1 27-16,1 0 0,-1 0 15,1 27-15,-1-1 0,1 27 16,26-26-16,-27 26 15,27 0-15,0 26 0,27-26 16,-1 0-16,1 0 0,-1 0 16,27-27-16,-26 0 15,26 1-15,-1-1 0,1-26 16,0 0-16,-26-26 16,26 26-16,-27-53 0,1 27 15,-1-27-15,-26 0 16,0-27-16,0 1 0,0 26 15,-26-26-15,-1 26 0,1 0 16,-27 0-16,26 26 16,-26 27-16,0 0 0,1 27 15,25-27-15,-26 26 0,27 27 16,-1-26-16,27-1 16,-26 1-16,26 26 0,0-27 15,26-26-15,-26 27 16,27-27-16,-1 26 0,1-26 15,-1 0-15,1-26 0,25 26 16,-25-27-16,26 1 16,-27-1-16,27 1 0,0-1 15,-26 27-15,25-26 0,1 26 16,-26 0-16,26 0 16,-27 0-16,1 53 0,-1-27 15,-26 1-15,27 26 16,-27-1-16,0 1 0,0 0 15,0 0-15,0 0 16,0 0-16,-27-27 0,27 1 16,-26-1-16,26 1 0,-27-27 15,27-27 1,0 1 0,0-27-16,27 0 15,-27 0-15,26 0 0,1 0 16,-1 0-16,1 1 0,25-1 15,-25 26-15,-1 1 16,1 26-16,-1 0 0,1 26 16,-27 1-16,26-1 15,-26 1-15,27 25 0,-27-25 16,26 26-16,-26 0 0,0-27 16,27 1-16,-27-1 15,26 1-15,1-1 0,-1 0 16,0-26-16,1 0 0,26 0 15,-27 0-15,27-26 16,0 0-16,-26-1 0,25 1 16,-25-27-16,-1 0 15,1 0-15,-1 0 0,1 0 16,-27-26-16,0 52 0,0-26 16,-27 27-16,1-1 15,-1 1-15,1 26 0,-1 26 16,1 1-16,0 26 15,-1 0-15,1 0 0,26 26 16,0-26-16,0 0 0,26 26 16,1-26-16,25-26 15,-25 25-15,52-25 0,-26-27 16,27 0-16</inkml:trace>
  <inkml:trace contextRef="#ctx0" brushRef="#br0" timeOffset="4194">7305 393 0,'-27'-27'0,"27"1"0,0-1 15,0-26-15,-26 0 16,-1 27-16,27-27 0,-26 27 16,-1-1-16,-26 27 0,27 0 15,-27 0-15,26 27 16,-25-1-16,25 0 0,-26 27 15,27 27-15,-27-27 16,26 26-16,1 0 0,26 27 16,0-26-16,0-1 0,26 0 15,1 1-15,26-27 16,0 0-16,0-1 0,-1-25 16,28-1-16,-1 1 15,1-27-15,-1-27 0,0 27 16,1-26-16,-1-27 0,0 27 15,1-27-15,-27 0 16,0-27-16,0 27 0,-27 1 16,0-28-16,1 27 0,-27 0 15,0 0-15,-27 0 16,1 27-16,0 0 0,-27-1 16,26 27-16,-26 27 15,27-27-15,-27 52 0,26-25 16,-25 26-16,25 0 15,27 26-15,-26-26 0,26 0 16,0 0-16,0 0 0,0 0 16,26 0-16,1-27 15,-1 1-15,0-27 0,1 26 16,-1-26-16,1 0 16,-1-26-16,1-1 0,-1 1 15,1-1-15,-1-26 0,1 0 16,-27 0-16,26 1 15,-26-1-15,26 26 0,-26-26 16,0 27-16,27 26 0,-1 26 31,-26 27-31,27-26 0,-27 26 16,26-1-16,-26 1 16,27-26-16,-27 26 0,0-27 15,26 1-15,-26-1 0,27-26 16</inkml:trace>
  <inkml:trace contextRef="#ctx0" brushRef="#br0" timeOffset="4571">8336 578 0,'0'-27'0,"-26"1"0,26-1 15,-27 27-15,27-26 16,-26 26-16,52 26 31,-26 27-31,27-26 16,-27 26-16,26-27 0,-26 27 15,27 0-15,-27 0 16,0-27-16,0 1 0,0-1 16,0 1-16,0-1 0,0-52 31,26-1-31,-26-26 15,27 27-15,-1-27 16,1 0-16,-1 0 0,1 0 16,-1 0-16,27 27 0,-27-1 15,27 27-15,-26 0 16,26 27-16,-27-1 0,1 27 16,-1 0-16,1 0 15,-27 0-15,26 0 0,-26-27 16,0 27-16</inkml:trace>
  <inkml:trace contextRef="#ctx0" brushRef="#br0" timeOffset="5184">9739 498 0,'0'-26'16,"26"-1"-1,-26 1-15,27 26 0,-27-26 16,0-1-16,0 1 16,0-27-16,0 26 0,0 1 15,-27-1-15,-26 1 0,27 26 16,-27 0-16,0 0 16,26 0-16,-25 26 0,-1 1 15,0 26-15,26 0 0,1 0 16,-1-1-16,27 1 15,0 27-15,0-27 0,0 0 16,27 0-16,-1-27 16,1 27-16,-1-27 0,27-26 15,-26 27-15,25-27 0,1 0 16,-26 0-16,-1-27 16,1 1-16,-1-1 0,1-25 15,-1-1-15,-26 0 16,27 0-16,-27 0 0,0 26 15,26-26-15,-26 27 16,0 0-16,26 26 0,-26 26 16,0 0-16,27 1 0,-27 26 15,0 0-15,26 0 16,-26 0-16,27 0 0,-27-1 16,26-25-16,1 26 0,-1-53 15,1 26-15</inkml:trace>
  <inkml:trace contextRef="#ctx0" brushRef="#br0" timeOffset="5453">10532 498 0,'27'-26'16,"-27"-1"-16,0 1 0,0 0 16,0-1-16,-27 1 15,27-1-15,-26 27 0,-27-26 16,27 26-16,-1 0 0,-26 0 15,27 0-15,-1 26 16,-26 1-16,27 26 0,-1-1 16,27 28-16,-26-27 0,26 26 15,0-26-15,0 26 16,26-26-16,1 0 0,-1 0 16,27-26-16,0-1 15,0 1-15,0-27 0,26 0 16,-26 0-16,0-27 0</inkml:trace>
  <inkml:trace contextRef="#ctx0" brushRef="#br0" timeOffset="6515">11009 604 0,'0'-53'0,"0"0"0,0 0 16,0 1-16,-27 25 0,27 1 16,-26-1-16,-1 1 15,1 26-15,-1 0 0,1 0 16,-1 26-1,27 1-15,-26 26 0,0-27 16,26 27-16,-27-27 0,27 27 16,0 0-16,0 0 15,0 0-15,27 0 0,-27-27 16,26 27-16,27-26 16,-27-1-16,27 1 0,0-27 15,0 0-15,0 0 0,0 0 16,0 0-16,-27-27 15,27 27-15,-26-26 0,-1-1 16,1-26-16,-1 27 0,-26-27 16,27 0-16,-27 0 15,0 0-15,0 0 0,0 0 16,0 1-16,0-1 16,0 26-16,0 1 0,0-1 15,-27 1-15,1 26 16,26-27-16,-53 27 0,26 0 15,1 27-15,-27-27 0,0 26 16,26 1-16,-25 26 16,25-27-16,1 27 0,-1 0 15,1 0-15,-1 0 16,27 0-16,0 0 0,27 0 16,-1-1-16,1 1 0,-1 0 15,27 0-15,0 0 16,0-26-16,0-1 0,0 0 15,0-26-15,0 0 16,-1 0-16,1 0 0,0 0 16,-26-26-16,26 0 0,-27-27 15,27 26-15,-27-26 16,1 0-16,26-26 0,-27 26 16,1 0-16,-27 0 15,26 0-15,1 0 0,-27 0 16,26 27-16,-26 0 15,0 52 1,0 0 0,0 1-16,27 26 15,-27-27-15,0 27 0,0 0 16,0 0-16,0 0 0,0 0 16,0-27-16,0 27 15,0-26-15,0-1 0,0 1 16,-27-1-1,1-26-15,26-26 16,-27-1-16,27 1 16,0-1-16,0 1 15,0-27-15,27 0 0,-1 0 16,1 0-16,-1-26 16,27 26-16,-27 0 0,27 0 15,-26 27-15,-1-1 0,1 1 16,-1-1-16,1 27 15,-54 0 1,27 27-16,-26-1 16,26 1-1,0-1-15,26 0 16,-26 1-16,27 26 16,-1 0-16,1 0 0,25 0 15,-25 0-15,26 26 0,-27-26 16,1-27-16,-1 27 15,1 0-15,-27-26 0,-27-1 16,1-26-16,-27 0 16,0 0-16,-26 0 0,-27-26 15,26-1-15,-25 1 0</inkml:trace>
  <inkml:trace contextRef="#ctx0" brushRef="#br0" timeOffset="7467">13072 657 0,'-26'0'0,"26"27"0,-27-27 15,1 0 1,0 0-16,52 0 16,0 0-1,27 26-15,27-26 16,26 0-16,26 0 0,27 0 15,26 0-15,0 0 16,27 0-16,-1 0 0,1 27 16,-27-27-16,-26 0 0,-27 0 15,1 0-15,-54 0 16,-26 0-16,-27 0 0,1-27 16,-54 27-1,1 0-15,-1-26 0,1 26 16,-27 0-16,27-27 0,-27 27 15,26-26-15</inkml:trace>
  <inkml:trace contextRef="#ctx0" brushRef="#br0" timeOffset="7729">15004 366 0,'-27'0'0,"1"0"16,52 0 15,27 27-15,0-27-16,0 26 0,0 0 15,26 1-15,-26-1 0,0 27 16,0-26-16,0 26 16,-26 0-16,-27 26 0,0-26 15,0 0-15,-53-27 16,26 27-16,-26-26 0,0-1 15,-26 1-15,26-1 0,0-26 16,-26 0-16</inkml:trace>
  <inkml:trace contextRef="#ctx0" brushRef="#br0" timeOffset="9869">16433 657 0,'0'-26'0,"0"-1"16,0 54 78</inkml:trace>
  <inkml:trace contextRef="#ctx0" brushRef="#br0" timeOffset="10458">16353 472 0,'0'-53'0,"0"27"0,0-1 16,0-26-16,0 27 15,0-1-15,0 1 0,27-1 16,-27 1-16,0 52 16,0 1-16,0 26 15,0 0-15,0 0 0,0 52 16,-27-25-16,27 26 16,-26-1-16,-1-25 0,27 26 15,-26-27-15,26 0 16,0-26-16,-27 0 0,27 0 15,0-26-15,0-1 0,0 1 16,27-27-16,-1 0 16,27-27-16,-26 27 15,26-26-15,0-1 16,26 27-16,-26-26 0,26 26 16,-26-27-16,0 27 0,0 0 15,0 0-15,0 0 16,-27 0-16,1 0 0,-1 0 15</inkml:trace>
  <inkml:trace contextRef="#ctx0" brushRef="#br0" timeOffset="11410">17226 975 0,'0'-27'0,"0"1"15,27-27-15,-27 26 0,26 1 16,-26-1-16,0 1 15,-26 26 1,-1 0-16,1 0 0,-1 26 16,1 1-16,0-1 15,-1 1-15,27 26 0,-26 0 16,26-27-16,0 27 0,0-27 16,26 27-16,1-26 15,-1-1-15,27 1 0,0-1 16,-27 1-16,27-27 0,0 0 15,-26 0-15,-1-27 16,0 1-16,1-1 0,-27 1 16,0-27-16,0 0 15,-27 0-15,1 0 0,0 0 16,-27 0-16,26 27 16,1-1-16,-1 1 0,1 0 15,-1 26-15,1 0 0,26 26 16,26 0-1,1 1-15,-1-1 16,27-26-16,27 27 0,-28-1 16,28-26-16,26 0 15,-27 27-15,27-27 0,-27 0 16,1 0-16,-1 0 16,0-27-16,-26 27 0,0-26 15,-26-1-15,-1 1 0,-26-1 16,0 1-16,0 0 15,-26-1-15,-1 27 0,-26-26 16,27 26-16,-27 0 16,0 0-16,0 0 0,0 26 15,0 1-15,27-1 0,26 0 16,0 27-16,0-26 16,0-1-16,0 1 0,26-1 15,27 1-15,-26-1 16,-1 1-16,27-27 0,-27 0 15,27 0-15,-26 0 0,26 0 16,-27 0-16,-26-27 16,27 1-16,-27-1 0,0 1 15,0-1 1,0 1-16,-27 52 16,27 1-16,0-1 15,0 27-15,0 26 16,27-26-16,-1 53 0,1-26 15,-1 25-15,-26-25 16,27 26-16,-1-27 0,-26 0 16,0 1-16,0-27 0,-26 0 15,-27-27-15,0 1 16,0-27-16,0-27 0,-27 1 16,1-1-16,26-26 15,0 0-15,27-26 0,-1 0 16,27 26-16,0-27 0,0 27 15,27-26-15,26 26 16,0 27-16,26-27 0,-26 26 16,26 27-16,-26-26 15,27 26-15,-1-27 16,-26 27-16</inkml:trace>
  <inkml:trace contextRef="#ctx0" brushRef="#br0" timeOffset="12348">18814 816 0,'0'-27'0,"0"1"16,-27 0-1,1 26 1,-1 0 0,1 26-16,0 0 0,-1 1 15,27 26-15,-26-27 0,26 27 16,0 0-16,0 0 16,0 0-16,26-27 0,1 27 15,-1-26-15,27-1 16,0 1-16,-27-27 0,27 26 15,0-26-15,0 0 0,0-26 16,0-1-16,-27 1 16,1-1-16,-27-26 0,0 27 15,0-27-15,0 0 16,-27 0-16,-26 0 0,27 27 16,-27-1-16,0 1 0,-26-1 15,52 27-15,-26-26 16,27 26-16,-1 0 0,1 0 15,26 26 1,26-26 0,1 27-16,-1-27 15,1 0-15,-1 0 16,1 0-16,26 0 0,-27 0 16,27-27-16,-26 27 15,25 0-15,1 0 0,0 0 16,0 0-16,-26 27 0,26-27 15,-27 26-15,0 1 16,1-1-16,-27 27 0,0-26 16,0-1-16,0 27 0,0-27 15,0 1-15,-27-1 16,27 1-16,-26-27 0,26 26 16,0-52 15,26-1-31,1 1 0,-27-1 15,26 1-15,27-27 16,-26 27-16,26-27 0,-27 26 16,27-26-16,0 27 15,0-1-15,-27 27 0,27 0 16,-26 0-16,-1 27 0,1-1 16,-27 27-16,0-26 15,0 26-15,0 0 0,0-27 16,0 27-16,0-27 15,-27 27-15,27-26 16</inkml:trace>
  <inkml:trace contextRef="#ctx0" brushRef="#br0" timeOffset="12912">20428 710 0,'0'-26'0,"0"-1"16,0 1-1,26 52 1,-26 1-16,0-1 0,0 27 15,27 26-15,-27-26 0,0 27 16,26-1-16,-26 27 16,0-27-16,27-26 0,-27 27 15,0-28-15,0 1 16,0 0-16,0-26 0,0-1 16,-27-52 15,27-1-31,0-26 0,-26 27 15,26-53-15,-27 26 16,27-27-16,-26 1 0,-1-27 16,27 27-16,0-27 0,0 0 15,0 0-15,0 0 16,27 27-16,26 26 0,-27-26 16,27 52-16,-26-26 15,25 53-15,1 0 0,-26 27 16,26-1-16,-27 27 0,1 0 15,-27 0-15,0 26 16,0 1-16,-27-1 0,-26-26 16,27 0-16,-27 0 15,0 0-15,0-27 0,0 1 16,0-1-16,27 1 0,-1-27 16</inkml:trace>
  <inkml:trace contextRef="#ctx0" brushRef="#br0" timeOffset="13907">21142 948 0,'27'0'16,"-1"0"-16,27 0 0,-27-26 16,-26-1-16,27 1 15,-1-27-15,-26 26 0,0-25 16,0 25-16,0-26 15,-26 27-15,26-1 0,-27 1 16,-25 26-16,25 0 0,1 26 16,-27 27-16,26-26 15,-26 26-15,27-1 0,-1 28 16,1-27-16,0 0 16,26 0-16,0 26 0,0-53 15,0 27-15,26-26 0,0-1 16,1 1-16,-1-27 15,1 0-15,26 0 0,-27 0 16,1-27-16,-1-26 16,1 27-16,-1-27 0,-26 0 15,26 0-15,-26 0 0,27 27 16,-27-27-16,26 26 16,-26 1-16,0-1 0,27 27 15,-27 27-15,0-1 16,0 1-16,0-1 0,0 27 15,0-26-15,0 26 16,0-1-16,0-25 0,26 26 16,1-27-16,26 1 0,-27-27 15,27 26-15,0-26 16,0 0-16,0-26 0,0-1 16,0 27-16,26-53 0,-26 27 15,0-27-15,0 0 16,0 0-16,-27 0 0,1 0 15,-27 0-15,0 1 16,-27 25-16,1 1 0,-27-1 16,26 27-16,-26 0 0,0 0 15,1 0-15,25 27 16,1-27-16,-1 26 0,1 1 16,26-1-16,0 27 15,26-27-15,-26 1 0,27-1 16,-1 1-16,1-27 0,-1 26 15,0-26-15,-26 27 16,27-27-16,-1 0 0,1-27 16,-27 1-1,26 26-15,-26-27 16,27 27-16,-27 27 16,0-1-1,0 1-15,0 26 0,0-1 16,0 1-16,0 0 0,0 27 15,26-1-15,1 0 16,-1 1-16,1-1 0,-27 1 16,26-28-16,-26 1 15,0 0-15,0-26 0,0-1 16,-26-26-16,-27-26 16,26 26-16,-26-53 0,0 26 15,0-26-15,1-26 0,25 26 16,1-26-16,-1 26 15,27 0-15,0-26 0,27 26 16,-1 26-16,1-26 0,25 27 16,1 26-16,27-27 15,-27 27-15,0 0 0,0 0 16,-1 0-16,1 0 16</inkml:trace>
  <inkml:trace contextRef="#ctx0" brushRef="#br0" timeOffset="14353">22545 948 0,'0'-26'15,"0"-1"1,-27 27-16,27-26 16,0 52 15,27-26-31,-1 0 15,0 27-15,1-27 0,-1 0 16,1 26-16,26-26 16,-27 0-16,1 0 0,-1 0 15,1-26-15,-27-1 16,0 1 0,0-1-16,-27 1 0,1-1 15,-1 1-15,1 0 16,-27-1-16,26 1 0,-26 26 15,27 0-15,-27 26 16,27 1-16,-1-1 0,1 27 16,-1 0-16,27 0 0,0 26 15,0-26-15,27 26 16,-1-26-16,27 27 0,0-54 16,0 27-16,26-26 0,-26-1 15,27-26-15,-28 0 16,1-26-16,0-1 0,-26-26 15,-1 0-15,-26 0 16,-26 27-16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5T05:37:06.919"/>
    </inkml:context>
    <inkml:brush xml:id="br0">
      <inkml:brushProperty name="width" value="0.05" units="cm"/>
      <inkml:brushProperty name="height" value="0.05" units="cm"/>
      <inkml:brushProperty name="color" value="#ED1C24"/>
      <inkml:brushProperty name="fitToCurve" value="1"/>
    </inkml:brush>
  </inkml:definitions>
  <inkml:trace contextRef="#ctx0" brushRef="#br0">502 238 0,'0'-26'0,"0"-1"0,0 1 16,0 0-16,-26 26 16,26-27-16,0 54 15,0-1 1,0 0-16,0 27 0,0-26 16,0 52-16,0-26 0,0 27 15,0-28-15,0 28 16,0-27-16,0 26 0,0-26 15,0 0-15,0-27 16,0 1-16,0-1 0,0 1 16,26-27-16</inkml:trace>
  <inkml:trace contextRef="#ctx0" brushRef="#br0" timeOffset="367">846 529 0,'27'-79'16,"-27"26"-16,26 27 0,-26-27 15,0 26-15,0 1 16,0-1-16,-26 54 16,-1-1-16,27 1 15,-26-1-15,26 27 0,-27 0 16,27 0-16,0 0 0,0 26 16,27-26-16,-27 0 15,26-26-15,27 25 0,-26-25 16,25-1-16,-25-26 15,26 0-15,0 0 0,0 0 16,0-26-16,-27-1 0,1-25 16,-1 25-16,0-26 15,-26 0-15,0 0 0,-26 0 16,0 1-16,-1-1 16,1 0-16,-27 26 0,0 1 15,0 26-15,0 0 0,0 26 16,27-26-16,-27 27 15,26-1-15,1 1 0,26-1 16,0 1-16,26-27 0</inkml:trace>
  <inkml:trace contextRef="#ctx0" brushRef="#br0" timeOffset="732">1746 371 0,'26'-27'0,"1"27"15,-27-26-15,0-1 16,-27 27-16,1 0 16,-1 27-16,1-27 15,-1 26-15,27 1 16,-26 26-16,26 0 0,-27-1 16,27 1-16,0 0 0,27 0 15,-1 0-15,27 0 16,-26 0-16,26-27 0,0 1 15,0-27-15,-1 0 0,1 0 16,0-27-16,-26 1 16,-1-1-16,27 1 0,-53-27 15,0 0-15,0 0 16,0 0-16,-26 0 0,-1 27 16,-26-27-16,0 27 0,0-1 15,1 1-15,-1 26 16,26 0-16,-26 0 0,27 26 15,26 1-15</inkml:trace>
  <inkml:trace contextRef="#ctx0" brushRef="#br0" timeOffset="1177">2645 397 0,'-26'0'31,"-1"0"-31,1 0 16,26 27-16,-26-1 15,26 1-15,0-1 16,-27 27-16,27 0 0,0 0 16,0 0-16,0-27 15,0 27-15,27 0 0,-27-27 16,0 1-16,0-1 0,0 1 15,0-54 1,0 1-16,0-1 16,0 1-16,0-27 15,0 0-15,0 0 0,0-26 16,26 26-16,0-26 16,1-1-16,-1 27 0,1 0 15,-1 0-15,27 27 0,-26 26 16,26 0-16,-27 26 15,0 1-15,1 26 0,-1 0 16,-26 0-16,27 26 16,-27-26-16,26 26 0,-26-26 15,0 27-15,27-28 0,-27 1 16,0-26-16,0 26 16,0-27-16</inkml:trace>
  <inkml:trace contextRef="#ctx0" brushRef="#br0" timeOffset="1339">2725 662 0,'0'-27'15,"-27"27"-15,1-26 0,26-1 32,26 27-32,1 0 15,-1 0-15,27-26 16,0 26-16,0 0 0,0-27 15</inkml:trace>
  <inkml:trace contextRef="#ctx0" brushRef="#br0" timeOffset="1769">3360 397 0,'0'-26'0,"0"-1"16,0 1-16,0-1 16,-27 1-16,27-1 15,-26 27 1,26 27-16,0-1 0,0 1 15,0 26-15,0 0 16,0 26-16,0-26 0,0 26 16,0 27-16,0-27 0,0 1 15,0-1-15,0-26 16,0 27-16,26-54 0,-26 27 16,0-27-16,0 1 0,27-27 15,-27-27 1,0 1-16,0-27 15,0 27-15,-27-54 16,27 27-16,0-26 0,0-1 16,0 1-16,0 26 0,27-26 15,-27 26-15,26-26 16,27 52-16,0-26 0,0 53 16,0-26-16,0 26 15,0 0-15,0 26 0,0 1 16,-27-1-16,0 1 15,1 25-15,-27-25 0,-27 26 16,1-27-16,0 27 0,-27-26 16,0-27-16,0 26 15,0 1-15,0-27 0</inkml:trace>
  <inkml:trace contextRef="#ctx0" brushRef="#br0" timeOffset="2345">4153 291 0,'0'-26'0,"0"-27"16,0 26-16,0 1 16,27 52-1,-27 1-15,0-1 16,0 27-16,26 0 16,-26 27-16,0-1 0,27 0 15,-27 1-15,26-1 16,-26 0-16,0-26 0,0 27 15,27-27-15,-27 0 0,0 0 16,0-1-16,0-25 16,-27-27-16,1 0 15,-1-27 1,27 1-16,-26-27 0,26 0 16,-27 0-16,1-26 0,26-1 15,0 1-15,0 0 16,26-1-16,-26 1 0,27 0 15,26-1-15,-27 27 16,27 27-16,0-1 0,0 27 16,-26 0-16,25 0 0,1 27 15,-26-1-15,-1 27 16,1 0-16,-27 0 0,0 0 16,-27 0-16,1-27 15,-1 27-15,1-26 0,-1-1 16,1 1-16,0-1 0,-1-26 15,1 0-15</inkml:trace>
  <inkml:trace contextRef="#ctx0" brushRef="#br0" timeOffset="2736">5132 318 0,'27'-27'0,"-1"27"15,-26-26-15,0-1 16,-26 1-16,-1-1 16,1 1-16,0 26 15,-27-26-15,0 26 0,0 0 16,26 26-16,-26-26 0,27 26 16,0 1-16,-1-27 15,27 26-15,0 27 0,27-26 16,-1-1-16,0 1 15,27-1-15,0 1 0,0 26 16,0-27-16,26 0 16,-26 1-16,-26-27 0,26 26 15,-27 1-15,-26-1 0,0 1 16,-26-1 0,-1 1-16,-26-27 0,0 0 15,1 0-15,-1 0 0,0 0 16,0 0-16,0 0 15,26 0-15,1-27 0,0 27 16,26-26-16</inkml:trace>
  <inkml:trace contextRef="#ctx0" brushRef="#br0" timeOffset="3182">6350 424 0,'-27'-27'0,"1"27"0,-1 0 15,1 0-15,-1-26 16,54 26 15,26 0-31,0 0 16,52 0-16,-25 0 0,52 0 15,27 0-15,26 0 16,0 0-16,27 0 0,26 0 16,0-27-16,0 27 15,0 0-15,-26 0 0,0-26 16,-27 26-16,-26 0 0,-27 0 15,-26 0-15,-27-27 16,1 27-16,-54 0 0,0 0 16,-26-26-1,-26 26-15,0 0 0,-1 0 16,1 0-16,-1 0 0,1-27 16,-1 27-16,1 0 15</inkml:trace>
  <inkml:trace contextRef="#ctx0" brushRef="#br0" timeOffset="3475">9313 106 0,'-27'-26'0,"1"26"0,-1-27 15,27 1 1,-26 26-16,26-27 15,26 27-15,1 0 16,-1 0-16,27 27 0,0-1 16,0 1-16,27-1 15,-1 27-15,-26-27 0,0 27 16,0 0-16,-27 0 16,1 0-16,-27 0 0,-27-26 15,-26 25-15,-26-25 0,-1-1 16,-25 1-16,25-1 15,-26 1-15,1-27 0</inkml:trace>
  <inkml:trace contextRef="#ctx0" brushRef="#br0" timeOffset="7375">238 1561 0,'0'-26'0,"-27"26"0,27-27 15,-26 27-15,-1 0 16,27-26-16,-26 26 0,26 26 47,0 1-47,0-1 0,26 27 15,-26 0-15,0 0 16,27 26-16,-27-26 0,0 27 16,0 26-16,0-27 15,0 0-15,26 1 0,-26-27 16,0 26-16,0-26 0,0 0 15,0-27-15,27 27 16,-1-26-16,1-27 16,-1 0-16,27 0 15,26-27-15,-26 27 0,27-26 16,25-1-16,1 1 0,0-1 16,0 1-16,-27-1 15,27 27-15,-26-26 0,-1 26 16,0 0-16,-26 0 15,-26 0-15,-1 0 0,1 0 16,-54 0 31,27-26-31,-26 26-16,-1-27 0,1 1 15,-1-1-15,1 1 16,26-1-16,-27 1 15,27-27-15,-26 26 0,26-52 16,0 26-16,0-26 0,26 26 16,-26-27-16,27 1 15,-27 0-15,26 26 0,-26-27 16,27 54-16,-27-27 16,26 27-16,-26-1 0,-26 27 15,-1 0 1,1 0-1,-1 0-15,-26 27 0,27-27 16,-27 0-16,-26 0 16,26 0-16,-27 0 0,-25 0 15,25 26-15,-26-26 0,1 0 16,-1 0-16,0 0 16,26 0-16,1 0 0,0 0 15,26 0-15,0 26 16,26-26-16,1 0 0,26 27 15,-26-27-15,26 26 16,26-26-16,0 27 16</inkml:trace>
  <inkml:trace contextRef="#ctx0" brushRef="#br0" timeOffset="8228">1613 1535 0,'-26'0'31,"26"26"-15,0 1-16,0-1 15,0 27-15,0 0 16,0 0-16,0 26 0,0 1 16,0-1-16,0-26 0,0 26 15,-26 1-15,26-27 16,0 0-16,0 0 0,0-1 16,0-25-16,0-1 15,26-26-15,0 0 16,1 0-16,-1-26 15,1 26-15,26-27 16,0 1-16,0 26 0,0-26 16,26 26-16,-26-27 15,26 27-15,1 0 0,-1 0 16,0-26-16,1 26 0,-1 0 16,0 0-16,1 0 15,-27 0-15,0 0 0,0 0 16,-1 0-16,-25 0 15,-1 0-15,-52 0 32,-1-27-17,1 1-15,0-1 16,26 1 0,0-1-16,0 1 0,0-1 15,0-26-15,0 1 0,0-1 16,0-27-16,0 1 15,0 26-15,0-26 0,26-1 16,-26 1-16,0-1 16,0 28-16,26-1 0,-26 26 15,0 1-15,0-1 0,0 1 16,-26 26 0,0 26-1,-1-26-15,-26 27 16,0-27-16,0 26 0,-26 1 15,0-27-15,-1 26 0,1-26 16,-27 27-16,0-27 16,-26 0-16,26 26 0,-26-26 15,26 0-15,0 0 16,27 0-16,-1 0 0,27 26 16,1-26-16,25 0 0,54 27 31,-1-27-31,0 0 0,27 26 15,0-26-15,-26 0 16</inkml:trace>
  <inkml:trace contextRef="#ctx0" brushRef="#br0" timeOffset="9480">3122 1508 0,'0'-26'0,"0"-1"16,0-25-16,26 52 0,1-27 15,-27 1-15,26 26 16,0 0-16,-26 26 15,0 1-15,0-1 0,27 27 16,-27 0-16,0 26 16,0-26-16,0 27 0,-27-1 15,27-26-15,0 26 16,-26-26-16,26 26 0,0-26 16,0 0-16,0-26 0,0 26 15,26-27-15,-26 1 16,27-27-16,-27 26 0,26-26 15,1 0-15,-1 0 16,1 0-16,-1 0 0,1 0 16,26-26-16,-1 26 0,1 0 15,0-27-15,0 27 16,27 0-16,-1 0 0,0-26 16,1 26-16,26 0 15,-1 0-15,1 0 0,-26 0 16,25 0-16,-25 0 0,-1 0 15,1 0-15,-28-27 16,1 27-16,-26 0 0,-1 0 16,1 0-16,-1 0 15,-52-26 1,-1-1 0,1 1-1,-1 26-15,27-27 0,-26 1 16,-1-27-16,27 27 0,-26-27 15,26 26-15,0-52 16,0 26-16,0 0 0,26-26 16,-26-1-16,27 1 15,-27 26-15,26-26 0,-26 26 16,27 0-16,-27 26 0,0 1 16,0-1-16,-27 27 31,1 27-16,-27-27-15,0 0 16,0 26-16,-26-26 0,-1 0 16,-25 27-16,-28-27 15,1 0-15,0 0 0,-27 0 16,0 0-16,27 0 16,-27 26-16,53-26 0,1 0 15,-1 0-15,53 0 0,0 0 16,26 0-16,27 27 15,27-27-15,-1 0 16</inkml:trace>
  <inkml:trace contextRef="#ctx0" brushRef="#br0" timeOffset="10609">105 3175 0,'0'-26'0,"0"-1"0,0 1 16,0-1-16,0 1 0,0 0 15,0 52 17,0 0-32,0 1 15,27 26-15,-27 0 0,0 0 16,0 0-16,0 0 0,26 26 16,-26-26-16,0 0 15,0-27-15,0 27 0,0-26 16,0 25-16,0-25 15,0-1-15,0 1 16,27-27 0,-1 0-1,1 0-15,26 0 0,-27-27 16,27 27-16,0 0 16,26-26-16,1 26 0,-1 0 15,0 0-15,1 0 0,26-27 16,-27 27-16,27 0 15,-27 0-15,1 0 0,-1 0 16,-26 0-16,0 0 16,-27 0-16,27 0 0,-26 0 15,-54 0 17,1-26-32,-1 0 15,27-1-15,-26 1 16,26-1-16,0 1 0,-27-27 15,27 0-15,0 0 16,0 0-16,0 0 0,0 0 16,0-26-16,0 26 0,27 0 15,-27 0-15,26 27 16,-26-27-16,0 26 0,27 1 16,-27-1-16,0 1 15,-27 26 1,1 0-16,-1 0 15,1 0-15,-27 0 16,0 26-16,-26-26 0,-1 27 16,1-27-16,-1 26 0,-25-26 15,-1 0-15,0 27 16,27-27-16,-1 0 0,1 0 16,-1 0-16,28 0 15,-1 0-15,26 0 0,54 0 31,-1 0-15,1 26-16</inkml:trace>
  <inkml:trace contextRef="#ctx0" brushRef="#br0" timeOffset="11480">1852 2990 0,'0'-26'0,"0"-1"0,26 1 16,1 26-1,-27 26 16,0 27-31,0-26 16,0 25-16,0 1 0,0 0 16,0 27-16,0-27 15,0 26-15,0-26 0,0 26 16,0-26-16,0 0 16,0-26-16,0 25 0,0-25 15,0-1 1,26-26-1,0-26 1,1 26-16,-1 0 16,1-27-16,26 27 0,-27-26 15,27 26-15,0 0 16,0-26-16,26 26 0,-26 0 16,27 0-16,-27 0 0,26 0 15,-26 0-15,0 0 16,0 0-16,0 0 0,-1 0 15,-25 0-15,-1 0 0,1 0 16,-1 0-16,-26-27 31,-26 27-15,-1-26-16,1-1 16,26 1-1,0-1-15,0 1 16,0-1-16,0-26 0,0 0 15,0 1-15,26-1 16,1 0-16,-27-27 0,26 27 16,-26-26-16,27 26 0,-27 0 15,0 27-15,0-1 16,0 1-16,0-1 0,0 1 16,-27 26-1,1 0 1,-1 0-16,1 0 0,-1 26 15,-25-26-15,-1 0 16,-27 0-16,27 0 0,-26 0 16,0 0-16,-27 0 15,26 0-15,-25 0 0,25 0 16,1 0-16,26 0 0,-26 0 16,52 0-16,-26 0 15,27 0-15,26 27 16,26-1-1,1-26-15,-1 27 16</inkml:trace>
  <inkml:trace contextRef="#ctx0" brushRef="#br0" timeOffset="12306">3651 2911 0,'0'-27'0,"0"1"15,0-1 1,0 54 15,0-1-31,0 1 16,-27-1-16,27 27 0,0 0 15,0 26-15,0-26 0,0 27 16,0-1-16,0-26 16,0 26-16,0-26 0,0 0 15,0 0-15,27 0 16,-27-27-16,0 1 15,26-27-15,1 0 16,-1 0 0,1-27-16,26 27 15,-27-26-15,27 26 16,26-26-16,-26 26 0,27 0 16,-1-27-16,27 27 0,-27 0 15,27 0-15,-27-26 16,27 26-16,-26 0 0,-1 0 15,-26 0-15,0 0 16,0 0-16,-27 0 0,1 0 16,-27-27 15,-27 27-15,27-26-16,0-1 15,0 1 1,0-1-16,0 1 0,0-27 15,0 26-15,27-25 16,-27-1-16,0 0 0,0 0 16,0 0-16,0 0 0,0 0 15,0 0-15,0 27 16,0-27-16,-27 26 0,27 1 16,-26-1-16,-1 27 15,1-26-15,-1 26 0,1-27 16,-1 27-16,1 0 15,-1 0-15,1 0 0,0 0 16,-27 0-16,0 0 0,0 27 16,-27-27-16,-25 0 15,-1 0-15,-27 0 0,28 0 16,-28 26-16,1-26 0,26 0 16,0 27-16,1-1 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5T05:37:22.531"/>
    </inkml:context>
    <inkml:brush xml:id="br0">
      <inkml:brushProperty name="width" value="0.05" units="cm"/>
      <inkml:brushProperty name="height" value="0.05" units="cm"/>
      <inkml:brushProperty name="color" value="#ED1C24"/>
      <inkml:brushProperty name="fitToCurve" value="1"/>
    </inkml:brush>
  </inkml:definitions>
  <inkml:trace contextRef="#ctx0" brushRef="#br0">798 741 0,'0'-26'16,"27"-1"-1,-1 1-15,-26-1 0,0 1 16,0-1-16,0 1 0,0-27 16,-26 26-16,-1-25 15,1 25-15,-1-26 0,-26 27 16,1-1-16,-1 1 15,0-1-15,-27 27 0,27 0 16,-26 27-16,0-1 0,26 1 16,-27 26-16,27 0 15,27-27-15,0 27 0,26 0 16,0 0-16,52 0 16,-25-27-16,52 27 0,1 0 15,25 0-15,1 0 0,0 0 16,0 0-16,0-27 15,-27 27-15,1 0 0,-1 0 16,-53-27-16,1 27 16,-27-26-16,0 26 0,-53-1 15,0-25-15,-26-1 0,-27 1 16,0-1-16,0 1 16,0-27-16,0 0 0,27 0 15,0 0-15,26-27 16,0-26-16,26 27 0,27-27 15,0 0-15,27 0 0,26 27 16,26-27-16</inkml:trace>
  <inkml:trace contextRef="#ctx0" brushRef="#br0" timeOffset="204">1010 953 0,'26'0'0,"27"0"16,-26 0-16,-1 0 15,-26-27-15,27 27 0,-27 27 16,26-1 0,-26 1-16,27-1 0,-27 27 15,26-27-15,1 27 16,-27 0-16,26-26 0,-26 26 16,26-27-16,-26 27 0,0-27 15</inkml:trace>
  <inkml:trace contextRef="#ctx0" brushRef="#br0" timeOffset="1230">1380 953 0,'27'26'16,"-1"-26"0,1 0-1,-1 0-15,1 0 16,-1 0-16,1 27 15,-1-1-15,0 1 0,1 25 16,-1-25-16,1 26 0,-27 0 16,26-27-16,-26 27 15,0-26-15,0-1 0,-26 0 16,26 1-16,-27-27 16,27-27-1,0-25 1,0 25-16,27 1 15,-1-27-15,27 0 0,-26 0 16,26 0-16,0 0 16,-1 0-16,1 27 0,-26-1 15,26 27-15,-27 0 0,1 27 16,-1-1-16,-26 1 16,0 26-16,27-27 0,-27 27 15,0 0-15,0 0 16,26-27-16,-26 27 0,26-26 15,1-1-15,-1-26 0,27 0 16,-26 0-16,26 0 16,-27 0-16,27-26 0,0-27 15,-27 26-15,27-26 0,0 0 16,-26 0-16,-1 27 16,-26-27-16,27 0 0,-27 27 15,0-1-15,-27 1 16,1 26-16,-1 0 0,-26 0 15,27 26-15,-27-26 16,0 27-16,27 26 0,-1-27 16,1 1-16,26-1 0,0 0 15,0 1-15,26-1 16,1-26-16,-1 27 0,27-1 16,26-26-1,-52 0-15,-1 0 0,1-26 16,-1 26-16,1-27 0,-1 1 15,1 26 1,-27 26-16,0 1 16,0-1-16,26 1 0,-26 26 15,0 26-15,26 0 16,-26 1-16,0 26 0,0-27 16,0 0-16,0 1 15,0-1-15,-26 0 0,0-26 16,-1-26-16,1-1 15,-27-26-15,0 0 0,0-26 16,0-1-16,-26-26 0,52 1 16,-26-28-16,27 1 15,26-27-15,0 27 0,26-1 16,1 1-16,26 26 16,0-26-16,-1 52 0,1 1 15,27-1-15,-27 1 0,0 26 16,-1-27-16,-25 27 15,26 0-15</inkml:trace>
  <inkml:trace contextRef="#ctx0" brushRef="#br0" timeOffset="1447">3100 662 0,'0'-53'0,"-26"26"16,26-26-16,0 27 15,0-1-15,0 1 0,0 52 16,0 27 0,26-26-16,-26 52 0,27-26 15,-27 26-15,26 1 0,1-1 16,-1 1-16,0-1 16,-26 0-16,27-26 0,-1 0 15</inkml:trace>
  <inkml:trace contextRef="#ctx0" brushRef="#br0" timeOffset="1801">3603 1138 0,'0'-27'16,"0"1"-16,26 26 47,1-26-47,-1 26 15,1 0-15,26-27 16,-27 27-16,27-26 0,-27 26 16,1-27-16,-1 27 0,-26-26 15,0-1-15,0 1 16,-53-1-16,27 1 16,-27-1-16,-26 1 15,26 26-15,0-27 0,0 27 16,26 0-16,1 27 0,0-1 15,26 27-15,0-26 16,26 26-16,-26 0 0,26 0 16,27-1-16,0 1 15,-26 0-15,52-26 0,-26-1 16,0 1-16,0-1 0</inkml:trace>
  <inkml:trace contextRef="#ctx0" brushRef="#br0" timeOffset="2946">4820 1138 0,'-53'26'0,"27"-26"0,-1 0 15,1 27-15,52-1 47,1 1-47,-1-27 16,0 26-16,1 1 15,-1-27-15,1 0 0,-1 0 16,1 0-16,26 0 16,-27-27-16,27 1 0,-26-1 15,-1 1-15,0-27 0,1 0 16,-27 0-16,26-26 15,-26-1-15,0 1 0,-26-27 16,26 0-16,-27 0 16,1 1-16,26-1 0,-26 0 15,-1 27-15,27 26 0,-26 26 16,-1 54 0,27 26-16,0-1 0,0 28 15,0 26-15,0 0 16,0 26-16,27-26 0,-27-1 15,26 1-15,1 0 0,-1-26 16,0-28-16,27 28 16,-26-54-16,26 27 0,-27-53 15,27 0-15,0 0 16,0 0-16,-27-26 0,27-27 16,0 26-16,0-26 0,-26 1 15,26-1-15,-27 0 16,0 0-16,1 0 0,-27 26 15,0 1-15,0-1 16,0 1-16,-27 26 16,1 26-16,0-26 0,26 27 15,-27-1-15,1 1 16,26-1-16,0 1 16,0-1-16,0 27 15,0-26-15,26-1 0,1 1 16,-27-1-16,26 0 0,0 1 15,1-27-15,-1 0 16,1 26-16,-1-26 0,1 0 16,-1-26-16,1-1 15,-27 1-15,26 0 0,-26-1 16,0-26-16,0 27 0,0-27 16,-26 26-16,-1-26 15,1 27-15,-1-1 0,1 27 16,-1-26-16,1 26 15,-1 0-15,1 26 0,26 1 16,0-1-16,0 1 16,26-1-16,1 1 15,26-27-15,0 0 0,0 26 16,0-26-16,26 0 16,-26 0-16,26-26 0,-26 26 15,0-27-15,-26 1 0,78-54 31,-105 54-31,0 0 0,0-27 16,0 26-16,-26 27 0,-1-26 16,1 26-16,0 0 15,-1 26-15,1 1 0,-1 26 16,1-1-16,-1 1 16,27 27-16,0-27 0,27 26 15,-27 0-15,26 1 0,1-1 16,-1-26-16,27 26 15,-27-26-15,1 0 0,-27 0 16,0 0-16,0-26 16,0-1-16,0 1 0,-27-27 15,1 0-15,0 0 0,-1-27 16,-26 1-16,27-1 16,-27-26-16,26 0 0,1 0 15</inkml:trace>
  <inkml:trace contextRef="#ctx0" brushRef="#br0" timeOffset="3169">6725 662 0,'0'-27'16,"0"54"-1,0-1 1,0 1-16,0-1 15,0 0-15,0 27 0,0 0 16,0-26-16,26 26 16,-26 0-16,27-27 0,-27 1 15,26-1-15,-26 0 16,27-26-16</inkml:trace>
  <inkml:trace contextRef="#ctx0" brushRef="#br0" timeOffset="3313">6831 476 0,'0'-52'16,"-27"25"-16,27 1 15,-26-1-15,-1 27 16,27 27 0</inkml:trace>
  <inkml:trace contextRef="#ctx0" brushRef="#br0" timeOffset="3703">6990 635 0,'26'0'32,"0"27"-17,1-1 1,-1 1-16,1-1 15,-1 0-15,-26 1 0,27 26 16,-27-27-16,26 27 0,-26-26 16,0-1-16,0 1 15,-26-1-15,-1-26 0,1 0 16,-1-26 0,27-1-1,0 1-15,27-27 0,-1 26 16,1-26-16,26 0 15,0 1-15,-1-1 0,28 26 16,-27 1-16,26 26 16,-26 0-16,0 26 0,0 1 15,0 26-15,-27-1 0,27 1 16,-53 0-16,27 27 16,-27-27-16,0 0 0,-27-1 15,1 1-15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5T05:37:26.905"/>
    </inkml:context>
    <inkml:brush xml:id="br0">
      <inkml:brushProperty name="width" value="0.05" units="cm"/>
      <inkml:brushProperty name="height" value="0.05" units="cm"/>
      <inkml:brushProperty name="color" value="#ED1C24"/>
      <inkml:brushProperty name="fitToCurve" value="1"/>
    </inkml:brush>
  </inkml:definitions>
  <inkml:trace contextRef="#ctx0" brushRef="#br0">238 926 0,'26'-80'16,"-26"-26"-16,27 27 0,-1-27 15,0 0-15,-26 1 0,27 25 16,-27 1-16,0-1 15,-27 27-15,1 27 0,0 0 16,-1 26-16,-26 26 0,27 0 16,-1 27-16,1 27 15,26 26-15,-27 26 0,27 27 16,0-1-16,0 1 16,27 26-16,-27-26 0,26 26 15,-26-26-15,0 0 16,0-27-16,0 0 0,0-26 15,-26 0-15,26-27 0,-27-26 16,27 0-16</inkml:trace>
  <inkml:trace contextRef="#ctx0" brushRef="#br0" timeOffset="655">0 1481 0,'0'-53'0,"26"27"15,-26-1-15,26 27 32,27 0-32,-26 0 15,26 0-15,0 0 16,26 0-16,0 0 0,1-26 16,-27 26-16,26 0 0,-26-27 15,0 1-15,-27 26 16,1-26-16,-27-1 0,0 1 15,-27-1-15,1 27 16,-1 0-16,-25 0 16,25 0-16,1 27 0,-1-1 15,1 1-15,-1-1 16,1 27-16,26-27 0,0 1 16,0 26-16,0-27 15,0 1-15,0-1 0,26 1 16,1-1-16,-1-26 0,1 0 15,-1 0-15,1 0 16,-1 0-16,0-26 0,1 26 16,-1-27-16,1-26 15,-27 27-15,26-27 0,1 0 16,-27 26-16,26-25 0,-26-1 16,27 26-16,-1 1 15,1-1-15,-1 1 0,27 26 16,0 26-16,0 1 0,0-1 15,0 1-15,0 26 16,-27-27-16,27 27 0,-27-27 16,1 27-16,-27-26 15,0-1-15,-27 1 16,1-27-16,-1 0 0,-25-27 16,25 1-16,1 26 15,-1-53-15,1 26 0,26 1 16,0-27-16,26 0 15,1 0-15,26 27 0,-27-27 16,27 26-16,0 1 0,-27 26 16,27 0-16,-26 26 15,-1 1-15</inkml:trace>
  <inkml:trace contextRef="#ctx0" brushRef="#br0" timeOffset="1668">2778 1296 0,'26'0'0,"1"-26"15,-27-27-15,0 26 0,0-26 16,0 0-16,-27 27 16,27-27-16,-26 0 0,-1 27 15,1-1-15,-1 1 16,1 26-16,-27 0 0,26 0 16,-25 0-16,25 26 0,-26 1 15,27 26-15,-27-1 16,26-25-16,1 26 0,-1 0 15,1 0-15,26 0 16,0-1-16,26-25 0,-26 26 16,27-27-16,-1 1 0,27-27 15,-26 26-15,26-26 16,-27 0-16,27 0 0,-27 0 16,1-26-16,-1-1 0,1 1 15,-1-1-15,1-26 16,-27 27-16,0 0 0,0-1 15,0 1-15,0-1 16,0 54 0,0-1-1,0 1-15,0-1 0,26 0 16,-26 27-16,27-26 0,-1-1 16,1 1-16,-1-27 15,0 26-15,27-26 0,-26 0 16,26-26-16,-27-1 0,27 1 15,-26-1-15,26-26 16,-27-26-16,0 26 0,27-26 16,-26-27-16,-27 0 15,26 0-15,-26 0 0,27-26 16,-27 26-16,-27 1 0,27 25 16,-26 27-16,-1 0 15,-26 27-15,27 26 0,-27 26 16,27 1-16,-1 26 15,1 26-15,-1 27 0,1-27 16,26 54-16,0-28 0,26 1 16,-26 0-16,27 0 15,26 0-15,-27-27 0,1 0 16,25-26-16,1 0 16,0-26-16,0-1 0,0 1 15,0-27-15,0-27 0,0 1 16,0-1-16,0-26 15,0 0-15,0-26 0,-27 0 16,27-27-16,-27 0 16,1 0-16,-27 0 0,26 1 15,-26-1-15,0 26 0,0 1 16,0 26-16,-26 27 16,-1-1-16,1 27 0,-1 27 15,1 26-15,0-1 16,-27 1-16,26 53 0,27-26 15,-26 25-15,26 1 16,0 0-16,26 0 0,1-27 16,-27 27-16,53-53 0,-27 26 15,0-52-15,1 26 16,-1-53-16</inkml:trace>
  <inkml:trace contextRef="#ctx0" brushRef="#br0" timeOffset="2670">5027 1058 0,'26'-27'0,"1"1"16,-27 0-16,26-1 0,-26-26 15,0 0-15,0 0 16,-26-26-16,-1 26 16,1 27-16,-27-27 0,0 26 15,0 1-15,26 26 0,-26 0 16,1 26-16,-1 1 0,0 26 16,26-1-16,1 1 15,-1 27-15,1-27 0,26 26 16,0 0-16,0-26 0,26 0 15,1 0-15,-1-26 16,1-1-16,26 1 16,0-27-16,-27 0 0,27 0 15,0 0-15,0-27 0,-27-26 16,1 27-16,26-27 16,-27 0-16,1 0 0,-27 0 15,26 0-15,-26 27 0,0-27 16,0 26-1,-26 54-15,26-1 16,0 1-16,-27-1 0,27 1 16,0 26-16,27-27 15,-1 0-15,0 1 0,1-1 16,-1 1-16,27-27 16,-26 0-16,26 0 0,0 0 15,-27-27-15,27-26 0,-27 27 16,1-27-16,-27 0 15,26-26-15,-26 26 0,0-27 16,0 1-16,0 0 16,-26-1-16,26 1 0,0 0 15,-27 26-15,27 26 0,-26 1 16,26 52 0,-26 1-16,26 26 0,0 0 15,0 52-15,0 1 0,0 0 16,0 0-16,26 26 15,-26 0-15,26-26 0,1 27 16,-1-28-16,1 1 16,-1-26-16,-26-1 0,27-26 15,-27 0-15,26 0 16,-26-27-16,0 1 0,-26-54 31,26 1-31,0-27 16,-27 0-16,27 0 0,-26-26 15,26-1-15,0-26 16,0 1-16,0-1 0,26 0 16,-26 0-16,27 0 0,-1 27 15,1 26-15,-1 0 16,-26 0-16,27 53 0,-1 0 16,0 27-1,1-1-15,-27 27 0,26-27 16,1 27-16,-27 0 0,26 0 15,-26 0-15,0 0 16,-26-27-16,-1 1 0,1-1 16,-27-26-16,0 27 15,0-27-15,0 0 0,0-27 16,0 27-16</inkml:trace>
  <inkml:trace contextRef="#ctx0" brushRef="#br0" timeOffset="3167">5953 264 0,'26'-26'15,"-26"79"17,0-27-17,0 53-15,0 1 0,27-1 16,-1 27-16,1 26 15,-1-26-15,0 26 0,-26-26 16,27 0-16,-27 0 0,26-27 16,-26 1-16,0-27 15,-26 0-15,26-27 0,-27 0 16,27 1-16,-26-54 16,26 1-16,0 0 15,0-1-15,-26-26 0,26 0 16,0-26-16,0-1 15,0 1-15,0-27 0,0 27 16,0-27-16,26 27 16,-26-27-16,26 53 0,1-26 15,-27 26-15,26 26 16,1 1-16,-27-1 0,53 27 16,-27 0-16,1 27 0,-1-1 15,27 27-15,-27-26 16,1 25-16,-1 28 0,-26-27 15,0 0-15,-26 0 0,-1 0 16,1-27-16,-27 0 16,0 1-16,-26-27 0,26 26 15,0-26-15,0 0 16,0-26-16</inkml:trace>
  <inkml:trace contextRef="#ctx0" brushRef="#br0" timeOffset="3504">6773 396 0,'0'-26'0,"0"0"16,-27 26-16,1-27 0,-1 27 16,1-26-16,0 26 15,-27 0-15,26 0 0,1 0 16,-1 0-16,27 26 0,0 1 15,0-1 1,0 27-16,27-27 0,-1 1 16,1 26-16,26 0 15,-1 0-15,1-1 0,0 1 16,-26 0-16,26-26 0,-27 26 16,1-27-16,-1 27 15,-26-26-15,-26-1 0,-1 0 16,-26 1-16,0-1 0,0-26 15,-52 0-15,-1 0 16,0 0-16,-26-26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5T05:37:34.575"/>
    </inkml:context>
    <inkml:brush xml:id="br0">
      <inkml:brushProperty name="width" value="0.05" units="cm"/>
      <inkml:brushProperty name="height" value="0.05" units="cm"/>
      <inkml:brushProperty name="color" value="#ED1C24"/>
      <inkml:brushProperty name="fitToCurve" value="1"/>
    </inkml:brush>
  </inkml:definitions>
  <inkml:trace contextRef="#ctx0" brushRef="#br0">178 873 0,'-27'-26'0,"27"-27"16,0 27-16,0-1 16,27-26-16,-27 0 0,0 0 15,26 0-15,0 0 16,1 1-16,-1 25 0,27-26 15,0 27-15,0-1 0,0 27 16,-26 0-16,25 0 16,1 0-16,-26 27 0,-1 26 15,-26 0-15,0 26 16,0-26-16,0 26 0,-53 1 16,27-1-16,-27 0 0,0 1 15,-26-27-15,26 0 16,-27 26-16,27-53 0,-26 27 15,53-53-15,-27 27 0,26-27 16,1 0-16,-1-27 16,27 1-16,0-27 0,27 27 15,-27-27-15,26 0 16,1 0-16,26 0 0,-27 26 16,27 1-16,0-1 15,0 27-15,0 0 0,0 27 16,26-1-16,-26 27 0,0 0 15,0 27-15,0-1 16,-27-26-16,27 26 0,0-26 16,-27 0-16,1 0 15,-1-27-15,1 1 0,-27-1 16,26-26-16</inkml:trace>
  <inkml:trace contextRef="#ctx0" brushRef="#br0" timeOffset="276">786 291 0,'0'-26'0,"27"26"16,-1 0-16,0 26 15,1 1-15,-1-1 0,27 27 16,0 0-16,27 26 15,-27-26-15,-1 53 0,-25-26 16,26 25-16,-27 1 0,-26 0 16,0 0-16,-26-27 15,-1 1-15,-26 25 0,1-52 16,-1 27-16,-27-27 16,27-27-16,-26 1 0,26-27 15</inkml:trace>
  <inkml:trace contextRef="#ctx0" brushRef="#br0" timeOffset="2215">2400 529 0,'-26'-26'0,"52"26"15,-26-27-15,0 54 16,0 26 0,0-27-16,-26 27 15,26 0-15,-27 0 16,27 0-16,0 0 0,-26 26 15,26-26-15,0 0 0,0 0 16,0 0-16,-27-27 16,27 1-16,0-1 0,-26-52 47,26-27-47,0 0 0,0 0 15,0 0-15,26-26 16,-26-1-16,0-25 0,0 25 15,27-26-15,-27 1 16,0 25-16,26 1 0,1-1 16,-1 28-16,27-1 0,0 53 15,0 0-15,0 26 16,0 1-16,0 52 0,26-26 16,-53 53-16,27-27 15,0 27-15,-26 0 0,-1 0 16,1-1-16,-1-25 0,1 26 15,-27-27-15,0 0 16,0-26-16,-27 0 0,27 0 16</inkml:trace>
  <inkml:trace contextRef="#ctx0" brushRef="#br0" timeOffset="2382">2347 1006 0,'-53'-53'0,"27"26"15,-1 27-15,27-26 0,0-1 16,27 1-16,26-1 16,0 1-16,0 26 15,26-26-15,0-1 0,27 1 16,-27-1-16,27 27 16</inkml:trace>
  <inkml:trace contextRef="#ctx0" brushRef="#br0" timeOffset="2772">3326 582 0,'-26'0'31,"-1"0"-15,27 27 0,0-1-1,0 27-15,0 0 0,0 0 16,0 0-16,0 26 15,27-26-15,-27 27 0,26-1 16,1-26-16,-1 0 16,0 0-16,1 0 0,-1-27 15,1-26-15,26 0 0,-27 0 16,27-26-16,-26-1 16,-1-26-16,27 0 0,-27 0 15,-26-26-15,27 0 16,-27-1-16,0 1 0,-27 0 15,27-1-15,-26 27 0,0-26 16,26 52-16,-27-26 16,27 80 15,27-1-31,-27 1 16,26-1-16,-26 1 0</inkml:trace>
  <inkml:trace contextRef="#ctx0" brushRef="#br0" timeOffset="3006">4146 318 0,'0'-27'0,"0"1"16,0-1-16,-26 27 0,-1 0 15,27 53 1,0-26-16,0 26 0,0 0 15,0 26-15,27 0 16,-27 1-16,26-1 0,1 0 16,26 27-16,-27-26 0,1-1 15,-27 0-15,26-26 16,1 27-16,-27-54 0</inkml:trace>
  <inkml:trace contextRef="#ctx0" brushRef="#br0" timeOffset="3504">4120 1059 0,'-27'-80'16,"1"27"-16,-1-26 0,27 26 16,0 27-16,-26-1 15,26 1-15,26 26 16,1 0-16,26 0 16,-27 0-16,27 0 15,0 0-15,0 0 0,-26 0 16,25-27-16,1 27 15,-26-26-15,-1-1 0,1 1 16,-27-1-16,0-26 16,0 27-16,0 0 15,0-1-15,0 1 0,-27-1 16,27 54 0,27 26-1,-27-1-15,26 1 16,1 27-16,-1-27 0,-26 26 15,27 0-15,-1 1 0,-26-1 16,26-26-16,-26 0 16,0 0-16,0-27 0,0 1 15,0-1-15,27-26 0,-27-26 16,0-1-16,0 1 16,26-27-16,-26 0 0,27 0 15,-1 0-15,1 0 16,-1 0-16,1 27 0,-1-1 15,1 27-15,-1 0 0,1 27 16,-1-1-16,0 1 16,1-1-16,-1 27 0,1-26 15,-1 26-15,1-27 16,-1 0-16,1 1 0</inkml:trace>
  <inkml:trace contextRef="#ctx0" brushRef="#br0" timeOffset="3847">5575 741 0,'0'-26'0,"0"-1"0,-26 1 15,-1 26-15,1-27 16,-1 27-16,-26 0 0,27 27 16,-27-1-16,26 1 15,1 26-15,0-27 0,26 27 16,0 0-16,0-27 0,0 27 15,52 0-15,-25-26 16,26-1-16,-27-26 0,27 26 16,0-26-16,0 0 15,0-26-15,-27 0 0,27-1 16,-26 1-16,-27-27 0,0 0 16,0 0-16,-27 0 15,1 0-15,-1 0 0,1 0 16,-27 27-16,0-1 0,27 1 15,-27-1-15,26 27 16,1 0-16,-1 0 0,1 27 16,26-1-16</inkml:trace>
  <inkml:trace contextRef="#ctx0" brushRef="#br0" timeOffset="4284">5760 635 0,'0'-26'16,"0"-1"0,27 27-16,-27-26 15,26 26-15,1-27 0,-1 27 16,27 0-16,0 27 16,0-1-16,0 1 0,0-1 15,0 1-15,0-1 0,-1 27 16,-25-26-16,-1 25 15,-26-25-15,0-1 0,-26 1 16,-1-1-16,1 1 16,0-27-16,-27 26 0,26-26 15,1-26-15,26-1 16,0-26-16,0 27 16,0-27-16,26 0 0,27 0 15,-26 0-15,25 0 16,1 27-16,0-1 0,0 1 15,0 26-15,-26 26 16,25 1-16,-25 26 0,26-27 16,-27 27-16,1 0 0,-1 0 15,1 0-15,-27 0 16,26 0-16,-26-27 0,27 27 16,-27-26-16</inkml:trace>
  <inkml:trace contextRef="#ctx0" brushRef="#br0" timeOffset="4434">6501 212 0,'-26'-53'0,"-1"27"16,27-1-16,-26 27 15,26-26-15,0 52 16,0 1-16</inkml:trace>
  <inkml:trace contextRef="#ctx0" brushRef="#br0" timeOffset="4783">6845 556 0,'-26'0'0,"26"-27"15,0 1 1,0 0-16,26-1 16,1 27-16,-1 0 15,27 0-15,0 0 0,0 0 16,26 27-16,-26-1 0,0 0 16,0 27-16,-27-26 15,1 26-15,-1 0 0,1 0 16,-27-27-16,0 27 15,0-27-15,0 27 0,0-26 16,0-1-16,0 1 16,26-27-1,1 0-15,26 0 0,-1 0 16,1 0-16,27 0 16,-27-27-16,0 1 0,0 26 15,-27-27-15</inkml:trace>
  <inkml:trace contextRef="#ctx0" brushRef="#br0" timeOffset="5617">7507 688 0,'-80'0'15,"27"0"-15,0 0 0,0 0 16,27 0-16,0 0 16,26 27-16,26-27 15,0 26-15,27-26 16,0 0-16,0 0 0,27 0 15,-1 0-15,0 0 0,1-26 16,25 26-16,-25-27 16,-1 27-16,1-26 0,-1 26 15,-26-27-15,26 27 16,-26-26-16,0 26 0,0-27 16,0 1-16,-27-1 0,-26 1 15,0-1-15,-26 1 16,0 0-16,-27 26 15,0 0-15,0 0 16,-27 0-16,27 0 0,1 26 16,-1 0-16,26 1 0,1-1 15,-1 27-15,27 0 16,0-26-16,27 26 0,26 0 16,-27-27-16,27 27 0,26-27 15,-26 1-15,53-1 16,-26 1-16,-1-1 0,27-26 15,-27 0-15,27 0 16,0-26-16,-27 26 0,27-27 16,-27 1-16,-26-27 0,0 26 15,0-25-15,-26 25 16,-27-26-16,0 0 0,0 27 16,-53-27-16,26 26 15,-26 1-15,-26-1 0,-1 27 16,28-26-16,-28 26 0,1 0 15,-1 0-15,28 26 16,25 1-16,-26-1 0,27 1 16,26-1-16,0 1 15,0 26-15,53 0 16,-27 0-16,27-27 0,0 0 16,26 1-16,-26-27 15,0 26-15,26-26 0,-26 0 16,0-26-16,0-1 15,0 1-15,-26 0 0,-1-27 16,1 0-16,-27 0 0,0 0 16,0 0-16,-27-26 15,1-1-15,-1 1 0,1 26 16,-1-26-16,1 26 16,-1 0-16,27 26 0,-26 27 15,26 27-15,0-1 16,0 54-16,0-28 15,26 28-15,1-1 0,-1 27 16,1-27-16,-1 1 16,1-1-16,-1 1 0,1-28 15,-1 28-15,-26-54 0</inkml:trace>
  <inkml:trace contextRef="#ctx0" brushRef="#br0" timeOffset="7332">10258 450 0,'-53'-26'0,"27"26"16,-27-27-16,26 27 0,27-26 15,-26 26-15,26 26 32,0 1-32,26-1 0,-26 27 15,27 0-15,-1-27 16,1 27-16,-1 0 0,1 0 16,-1 0-16,27 0 15,-26-27-15,25 27 0,1-26 16,-26-27-16,26 26 0,0-26 15,-27 0-15,27-26 16,-26-1-16,25 1 0,-25-27 16,-1 0-16,-26 0 0,0 0 15,27-26-15,-27 26 16,0-26-16,-27 26 0,1 0 16,26 26-16,-27 1 15,27-1-15,-26 27 0,26 27 16,-26-1-16,26 1 0,0 26 15,0 0-15,0-1 16,0 1-16,26 0 0,-26 0 16,26 0-16,1-26 15,26 25-15,-27-25 0,1-1 16,-1-26-16,27 27 0,-26-27 16,25-27-16,-25 27 15,26-26-15,0-1 0,-27-25 16,27 25-16,-26-26 15,-1 0-15,1-26 0,-1 26 16,-26 0-16,26 0 0,-26 27 16,0-27-16,0 26 15,-26 1-15,0 26 16,-1 0-16,27 26 16,-26-26-16,26 27 15,0-1-15,0 1 16,0-1-16,26 1 0,1-1 15,-1 1-15,0 25 0,1-25 16,26 26-16,-27-27 16,27 27-16,-26-26 0,-1 26 15,1-27-15,-1 0 0,-26 1 16,0-1-16,-26 1 16,-1-27-16,1 26 0,-27-26 15,26 0-15,-26 0 16,0-26-16,1 26 0,-1-27 15,26 1-15,1-1 0,-1 1 16,1 26-16,-1-26 16,27-1-16,-26 27 15,52 0 1,1 27 0,-1-1-16,1 0 15,-1-26-15,1 27 16,26-1-16,-27 1 0,27-1 15,0-26-15,0 27 16,0-27-16,0 0 0,26 0 16,-26 0-16,0-27 0,26 1 15,-26-1-15,0 1 16,-27-27-16,1 27 0,26-27 16,-53 0-16,26-27 15,-26 27-15,0 1 0,0-1 16,-26 0-16,26 26 0,-27-26 15,1 53-15,-1-26 16,-25 26-16,25 26 0,1 1 16,-1-1-16,1 1 15,-1 26-15,27 0 0,0-1 16,0 1-16,0 27 0,27-27 16,-1 0-16,1-27 15,-1 27-15,1-27 0,25 1 16,-25-27-16,26 26 0,-27-26 15,27-26-15,0 26 16,-26-27-16,25 1 0,-25-27 16,-1 0-16,27 0 15,-26 0-15,-27 0 0,26 0 16,1 1-16,-27-1 16,0 0-16,0 0 0,0 26 15,0 1-15,0 52 31,0 1-31,0-1 16,0 27-16,0-26 0,26 26 16,-26-1-16,27-25 15,-27 26-15,26-27 0,1 27 16,-1-26-16,-26-1 16,26 1-16,1-27 0,-1 26 15,1-26-15,-1 0 0,27-26 16,-26 26-16,-1-27 15,27 1-15,0-27 0,-27 26 16,27-26-16,-26 0 16,-1 1-16,1-1 0,-27 0 15,0 0-15,0 0 0,0 26 16,-27 1-16,1 26 16,-27 0-16,26 0 0,-26 0 15,27 26-15,-27-26 0,27 27 16,-1-1-16,27 1 15,0-1-15,27 27 0,-1-26 16,1-1-16,25 1 16,1 25-16,0-25 0,0 26 15,27 0-15,-27-27 16,-1 27-16,-25-26 0,26-1 16,-53 27-16,0-27 0,0 1 15,-27-27-15,-26 26 16,1-26-16,-1 27 0,-27-27 15,1 0-15,-27-27 0,53 27 16,-26-26-16</inkml:trace>
  <inkml:trace contextRef="#ctx0" brushRef="#br0" timeOffset="7825">13804 582 0,'0'27'0,"-27"-27"15,1 0-15,26-27 16,26 27-1,1 0-15,52 0 16,-26 0-16,26-26 16,27 26-16,0 0 0,0 0 15,0 0-15,-27 0 0,0 0 16,1 0-16,-27 0 16,-27 0-16,1 0 0,-1 0 15,-26-27 1,-26 27-16,-1 0 15,1-26 1</inkml:trace>
  <inkml:trace contextRef="#ctx0" brushRef="#br0" timeOffset="8149">14492 159 0,'-27'-26'0,"1"26"16,-1-27-16,1 27 0,26-26 15,26 26 1,27 26 0,0 1-16,0-27 15,26 26-15,1 0 16,-1 27-16,0-26 0,1 26 15,-1 0-15,-26 0 16,0-1-16,-27-25 0,1 26 16,-27 0-16,-27-27 15,-25 27-15,-1-26 0,-27 26 16,1-27-16,-27 0 0,27 1 16,-27-1-16,0 1 15</inkml:trace>
  <inkml:trace contextRef="#ctx0" brushRef="#br0" timeOffset="12671">2770 4578 0,'0'-27'16,"-26"1"-16,26-1 0,-26 1 16,26-1-16,0 1 0,0-1 15,26 54 16,-26-1-15,26 27-16,-26 0 0,27 0 16,-1 26-16,1 1 0,-1-1 15,1 0-15,-1 1 16,1-1-16,-1-26 0,-26 0 16,27 0-16,-27 0 0,0-27 15,0 1-15</inkml:trace>
  <inkml:trace contextRef="#ctx0" brushRef="#br0" timeOffset="13044">2506 4445 0,'0'-26'0,"-27"26"16,1 0-16,0 0 15,26 26-15,0 1 16,-27-1-16,27 27 0,0-26 16,0 25-16,0-25 15,0-1-15,0 1 0,0-1 16,0-52 15,0-1-31,0 1 0,0-27 16,27 27-16,-27-27 15,0 0-15,26 0 0,-26 0 16,0 0-16,26 0 0,1 27 16,-1-1-16,1 27 15,-1 0-15,1 27 0,26-1 16,0 0-16,-1 27 16,1 0-16,0-26 0,0 26 15,0 0-15,0 0 0,0-1 16</inkml:trace>
  <inkml:trace contextRef="#ctx0" brushRef="#br0" timeOffset="13313">3564 4339 0,'0'27'0,"-26"-1"16,26 1-16,0-1 16,0 1-16,0 26 0,0 0 15,26 26-15,-26-26 16,27 26-16,-1 1 0,1-1 16,-1-26-16,1 26 0,-1-26 15,0 0-15,1 0 16,-27-27-16,26 1 0</inkml:trace>
  <inkml:trace contextRef="#ctx0" brushRef="#br0" timeOffset="13681">3458 4313 0,'-26'-27'0,"26"1"15,-27 26-15,1 0 16,0 26-16,-1 1 16,1-1-16,-1 1 0,27-1 15,-26 27-15,-1-26 16,1-1-16,-1 1 0,1-1 16,-1-26-1,27-26 1,27 26-16,-27-27 15,26 1-15,1-27 16,-1 26-16,1-26 0,-1 27 16,27-27-16,-26 27 15,25-1-15,1 1 0,0 26 16,-26 26-16,26 1 0,0-1 16,0 27-16,-27 0 15,27 0-15,-27 0 0,1 0 16,-1 26-16,1-26 15</inkml:trace>
  <inkml:trace contextRef="#ctx0" brushRef="#br0" timeOffset="13934">4384 4366 0,'-26'26'16,"0"1"0,26 26-16,0-27 15,0 27-15,0 26 0,26-26 16,0 27-16,1-1 16,-1 0-16,27 1 0,-26-1 15,-1 1-15,1-1 16,-1-26-16,1 0 0,-27-27 15</inkml:trace>
  <inkml:trace contextRef="#ctx0" brushRef="#br0" timeOffset="14298">4252 4392 0,'-26'-26'0,"-1"26"15,1 0-15,-1 0 16,1 26-16,-1 1 16,1-1-16,-1 1 0,1-1 15,0-26-15,26 27 16,-27-1-16,1-26 16,-1 0-16,54-26 31,-27-1-31,26 1 0,1-1 15,-1-26-15,0 27 16,1-1-16,26-26 0,-27 27 16,27 0-16,-26 26 0,26 0 15,26 0-15,-26 26 16,0 0-16,0 27 0,0-26 16,0 26-16,-1-27 15,1 27-15,0 0 0,-26-26 16,-1-1-16</inkml:trace>
  <inkml:trace contextRef="#ctx0" brushRef="#br0" timeOffset="14574">5258 4392 0,'-27'0'0,"-26"-26"16,27 26-16,-1 0 0,1 26 16,-1 1-1,27 26-15,27-27 16,-27 54-16,26-28 16,1 1-16,26 27 0,-27-1 15,1 0-15,25 1 0,-25-1 16,-1-26-16,1 0 15,-27 0-15,26-27 0,-26 1 16</inkml:trace>
  <inkml:trace contextRef="#ctx0" brushRef="#br0" timeOffset="14929">5046 4313 0,'-27'0'0,"-25"-27"0,-1 27 15,26-26-15,-26 26 16,27 0-16,-1 0 0,1 0 16,52 0-1,27 0 1,-26 0-16,-1 0 15,27 0-15,0-26 16,0 26-16,0 0 0,-27-27 16,27 27-16,-26 0 0,-1 0 15,27 0-15,-27 0 16,1 27-16,-1-1 0,1 0 16,-1 1-16,1 26 15,-1 0-15,1 0 0,-1 0 16,1 0-16,-1-27 0</inkml:trace>
  <inkml:trace contextRef="#ctx0" brushRef="#br0" timeOffset="15493">2109 3466 0,'0'-26'0,"-26"26"16,-1-27-16,27 54 31,0-1-31,27 27 0,-1-26 15,-26 52-15,26-26 0,1 26 16,-1-26-16,1 27 16,-1-27-16,-26-1 0,27-25 15,-27-1-15,26 1 16</inkml:trace>
  <inkml:trace contextRef="#ctx0" brushRef="#br0" timeOffset="15852">2506 3599 0,'26'-27'0,"-26"1"0,0-1 15,-26 27 1,26 27-16,-27-1 16,27 1-16,0-1 15,0 0-15,0 27 0,27 0 16,-1-26-16,1 26 0,-1-27 15,1 1-15,26 26 16,-27-53-16,1 26 0,25-26 16,-25 0-16,-1 0 0,1-26 15,-1-1-15,1 1 16,-27-1-16,0-26 0,0 27 16,-27-27-16,27 0 15,-26 0-15,-27 0 0,26 27 16,1-27-16,-27 53 15,27-27-15,-27 27 0,26 0 16,1 27-16,26-1 0,-27 1 16,27-1-16,0 1 15</inkml:trace>
  <inkml:trace contextRef="#ctx0" brushRef="#br0" timeOffset="16219">3114 3413 0,'0'-26'16,"-26"26"-1,0 0-15,26 26 16,0 1 0,0-1-16,0 1 0,0-1 15,26 27-15,-26 0 0,26-27 16,1 27-16,-1-26 15,1 26-15,26-27 0,-27 1 16,1-27-16,-1 0 16,27 0-16,-27 0 0,1 0 15,-1-27-15,-26 1 16,27-1-16,-27 1 0,0-27 16,0 0-16,-27 27 0,1-27 15,-1 26-15,1 1 16,0-1-16,-1 1 0,-26 26 15,27 0-15,-1 26 0,1 1 16,-1-1 0,27 1-16</inkml:trace>
  <inkml:trace contextRef="#ctx0" brushRef="#br0" timeOffset="16560">3644 3387 0,'0'-27'0,"0"1"16,-27 26-16,27 26 31,27 1-31,-27 26 16,26-27-16,1 27 15,-27-26-15,26 26 0,0-1 16,1-25-16,-1-1 0,1 1 15,-27-1-15,26 1 16,1-27-16,-1 0 16,-26-27-16,27 1 15,-27-1-15,0 1 0,26-27 16,-26 27-16,0-27 0,0 0 16,-26 26-16,26-26 15,-27 0-15,27 27 0,-26 0 16,-1-1-16</inkml:trace>
  <inkml:trace contextRef="#ctx0" brushRef="#br0" timeOffset="17112">4014 3334 0,'0'26'31,"0"1"-15,0-1-16,26 1 16,-26-1-16,0 27 15,27-26-15,-27-1 0,26 1 16,-26-1-16,0 0 0,27 1 16,-27-1-1,0-52 1,-27-1-1,1 1-15,26-27 16,0 27-16,0-27 16,0 0-16,0-27 0,0 28 15,0-1-15,26 0 0,-26 0 16,27 0-16,-1 53 16,1 0-16,-1 0 0,1 0 15,-1 26-15,-26 1 16,27 26-16,-27-27 0,0 27 15,-27 0-15,1-27 0,-1 1 16,1-1-16,-1 1 16,1-1-16,-1 1 0,1-27 15,-1 0 1,27-27-16,0 1 16,27 26-16,-1-27 0,1 27 15,-1-26-15,1 26 16,26 0-16,0 26 0,0 1 15,-1-1-15,-25 1 16,26-1-16,-27 27 0,1-26 16,-1-1-16,1 0 0,-1-26 15,1 27-15</inkml:trace>
  <inkml:trace contextRef="#ctx0" brushRef="#br0" timeOffset="17405">4702 3175 0,'-27'-26'16,"27"-27"-16,0 26 15,0 54 1,0-1 0,0 27-16,27-26 15,-27-1-15,0 27 0,0 0 16,26-27-16,-26 27 0,0-26 15,0-1-15,0 1 16,0-1-16,0 1 0,0-1 16,27 1-16,-1-27 15,1 0-15,26 26 0,0-26 16,0 0-16,-1 0 0,1 0 16,0 0-16,0-26 15,-26 26-15</inkml:trace>
  <inkml:trace contextRef="#ctx0" brushRef="#br0" timeOffset="18553">363 2831 0,'-27'-26'0,"27"-1"16,-26 27-1,26-26-15,-27-1 0,27 1 16,0 0-16,27-1 0,-1 1 16,1-1-16,-1 1 15,27-1-15,0 1 0,0 26 16,0 0-16,26 0 16,-26 0-16,-26 26 0,26 1 15,-27 26-15,-26-27 0,0 27 16,-26 0-16,-1 0 15,1 0-15,-27-27 0,0 27 16,0-26-16,0 25 16,27-25-16,-27-1 0,26-26 15,1 0-15,-1 0 0,27-26 16,27 26 0,26-27-16,-27 1 0,27 0 15,0-1-15,0 1 16,0 26-16,26 0 0,-26 0 15,0 26-15,0 1 0,-27 25 16,27 1-16,-26 0 16,-27 0-16,0 0 0,0-26 15,0 26-15,-53-1 0,0-25 16,0-1-16,0 1 16,-26-27-16,-1 26 0,1-26 15,0-26-15,26-1 16,0 1-16,0-1 0</inkml:trace>
  <inkml:trace contextRef="#ctx0" brushRef="#br0" timeOffset="18739">680 2381 0,'53'-26'0,"0"26"16,0 0-16,0 0 0,0 0 15,-27 53-15,27 0 16,0 0-16,0 0 0,0 26 15,0-26-15,-27 26 16,1 1-16,-27-1 0,0 0 16,-27 1-16,1-1 15,-53 1-15,26-27 0</inkml:trace>
  <inkml:trace contextRef="#ctx0" brushRef="#br0" timeOffset="19188">2665 2276 0,'-27'-53'15,"-26"26"-15,0-26 0,-26 27 16,26-1-16,0 1 16,0 26-16,-26 0 0,26 0 15,0 26-15,27 1 0,-27-27 16,26 26-16,1 27 16,26-26-16,0-1 0,26 1 15,1-1-15,-1 27 0,27-27 16,0 1-16,0 26 15,26-27-15,1 1 0,-1 26 16,0-27-16,1 27 16,-27-26-16,-27 25 0,27-25 15,-53 26-15,0-27 0,-26 27 16,-1-26-16,-26-1 16,0 1-16,-26-1 0,0 0 15,-1 1-15,-26-27 16,27 0-16,26 0 0,-26-27 15,26 1-15</inkml:trace>
  <inkml:trace contextRef="#ctx0" brushRef="#br0" timeOffset="19422">2929 2540 0,'0'-26'0,"27"52"47,-1 1-31,1-1-16,-1 1 0,1-1 16,25 27-16,-25-27 0,-1 27 15,-26-26-15,27 26 16,-27-27-16</inkml:trace>
  <inkml:trace contextRef="#ctx0" brushRef="#br0" timeOffset="20017">3644 2646 0,'-27'0'0,"1"-26"0,-1-1 16,27 1-16,-26-1 0,-1 1 16,27-1-16,0 1 15,0-1-15,0 1 16,27 26-16,-1 26 16,-26 1-16,27-1 15,-27 1-15,26 26 16,-26-27-16,0 27 0,0-26 15,0-1-15,0 0 0,0 1 16,0-1-16,27-52 31,-27-1-31,26 1 16,-26 0-16,27-27 16,-1 0-16,0 0 0,1 0 15,26 26-15,-27-26 16,27 27-16,-26 26 0,26 0 15,-27 0-15,27 26 0,-27 1 16,1 26-16,26 0 16,-27-27-16,1 27 0,-1 0 15,1-26-15,26 25 16,-27-25-16,0-1 0,1-26 16,-1 0-16</inkml:trace>
  <inkml:trace contextRef="#ctx0" brushRef="#br0" timeOffset="20496">4702 2514 0,'53'-53'0,"-27"0"0,-26 0 16,27 27-16,-27-1 0,-27 1 15,1-1-15,-1 27 16,-26 0-16,1 0 0,-1 0 16,26 27-16,-26-27 15,0 26-15,27 1 0,-1-1 16,27 0-16,0 1 0,27-1 15,-1 1-15,1-1 16,-1-26-16,27 27 0,0-27 16,0 0-16,0 0 15,0 0-15,-27 0 0,27 0 16,-26 0-16,-27-27 0,26 27 16,1 0-16,-1 0 15,-26 27 1,27 26-16,-27-27 15,26 54-15,0-28 0,27 28 16,0 26-16,-26-27 0,26 27 16,0-27-16,-27 1 15,0-1-15,-26 0 0,0-26 16,-26 0-16,0-26 0,-27 26 16,-27-53-16,27 0 15,-26 0-15,26 0 0,-26-27 16,26-26-16,0 0 15,26 0-15,27-26 0,0 0 16,0-1-16,53 1 0,0-1 16,0 28-16,0-28 15,26 27-15,-26 27 0,27-27 16</inkml:trace>
  <inkml:trace contextRef="#ctx0" brushRef="#br0" timeOffset="20719">5363 2249 0,'-26'-26'0,"26"-27"0,-27 26 16,27-26-16,0 27 16,27 52-1,-27 1-15,26 26 16,1 0-16,-1 26 0,1-26 15,-1 26-15,27 1 0,-26-1 16,-1-26-16,1 26 16,-27-26-16</inkml:trace>
  <inkml:trace contextRef="#ctx0" brushRef="#br0" timeOffset="21109">5998 2646 0,'-26'0'16,"0"-26"-16,-1 26 15,1 0-15,-1 0 16,27-27 0,27 27-1,-1 0-15,1-26 0,25 26 16,1-27-16,0 27 0,0-26 15,-26 26-15,26-27 16,-27 1-16,0 26 0,1-27 16,-27 1-16,-27 26 15,1-27-15,0 1 0,-1 26 16,-26-26-16,0 26 0,0 0 16,27 0-16,-27 26 15,27 0-15,-1 1 0,27 26 16,0 0-16,27 0 15,-1 0-15,27 0 0,0-1 16,0-25-16,0 26 0,26-27 16,0 1-16,1-1 15,-1 1-15</inkml:trace>
  <inkml:trace contextRef="#ctx0" brushRef="#br0" timeOffset="21552">7903 2117 0,'0'-53'15,"-26"27"-15,0-27 0,-27 26 16,0 27-16,-27-26 16,1 26-16,-27 0 0,27 26 15,-1 1-15,1-1 0,0 1 16,26 25-16,26-25 15,27 26-15,0-27 0,27 27 16,-1 0-16,27-26 16,26-1-16,-26 27 0,27-53 15,-1 26-15,0 1 0,1-27 16,-27 0-16,-27 0 16,1 0-16,-1 0 0,-52 0 15,-1-27 1,-26 27-16,0 0 0,-26 0 15,0 0-15,-1 27 0,27-1 16,-26 1-16,52-1 16,1 27-16,0 0 0,26 0 15,26 26-15,27-26 16,0 0-16,0 0 0,26 0 16,27 0-16,-27-27 0,27-26 15,-26 0-15,25 0 16,-25-26-16,-1-1 0</inkml:trace>
  <inkml:trace contextRef="#ctx0" brushRef="#br0" timeOffset="22146">8142 2567 0,'-27'-53'16,"-26"26"-16,27-26 0,-1 27 16,27-1-16,0 1 0,0 0 15,27 26 1,26 0-16,-27 0 0,1 0 15,25 26-15,1 27 16,-26-27-16,-1 27 0,27 0 16,-53 0-16,27 0 15,-27-26-15,0 25 0,0 1 16,0-26-16,-27-1 0,27 1 16,0-54-1,0 1 1,0-1-16,0-26 15,27 27-15,-27-27 0,26 0 16,1-26-16,-1 52 0,27-26 16,-27 27-16,27-1 15,-26 27-15,26 27 0,-27-1 16,27 27-16,-26 0 0,-1 0 16,0 0-16,1 0 15,-1 0-15,1 0 0,-1-27 16,1 1-16,26-1 15,-27 1-15,1-27 0,-1-27 16,27 1-16,-27-1 0,1 1 16,-1-27-16,1 0 15,-1-26-15,1-1 0,-27 1 16,0-1-16,0 1 16,0-27-16,-27 53 0,1-26 15,-1 26-15,1 0 16,-1 53-16,1 0 0,0 0 15,-1 27-15,27 26 0,0-1 16,0 28-16,0-1 16,27 1-16,-1-1 0,0 0 15,27 1-15,-26-1 0,26-26 16,0 26-16,-27-52 16,1 26-16,-1-27 0</inkml:trace>
  <inkml:trace contextRef="#ctx0" brushRef="#br0" timeOffset="22932">9225 2699 0,'-53'-53'16,"27"27"-16,0-27 0,26 0 15,0 0-15,0 0 16,26 26-16,-26 1 0,26 0 16,27-1-16,-26 1 0,26 26 15,0 0-15,0 0 16,26 26-16,-26 1 0,0-1 15,26 0-15,-26 27 16,-27 0-16,1-26 0,-1 26 16,-26 0-16,0-27 0,-26 1 15,-27-1-15,27 0 16,-1 1-16,-26-27 0,27 0 16,-1 0-16,1-27 15,-1 27-15,27-26 0,0-27 16,27 27-16,-1-27 0,1 0 15,-1 0-15,27 26 16,0-26-16,0 27 0,0 0 16,0 26-16,-27 0 15,1 0-15,-1 0 0,1 0 16,-27 26-16,0 0 0,0 1 16,-27-1-1,27 1-15,0-1 0,0 1 16,0-1-16,0 27 0,27-26 15,-1-1-15,27 27 16,-27-27-16,27 1 0,0 26 16,27-53-16,-27 26 15,-1-26-15,1 0 0,0 0 16,-26 0-16,-1-26 16,1-1-16,-27 1 0,26-27 15,-26 27-15,0-27 0,-26 26 16,26-26-16,-27 0 15,1 27-15,-1-1 0,1 1 16,-1 26-16,1 26 16,26 27-16,0 27 15,0-1-15,26 27 0,1 0 16,26 26-16,0 0 16,0 1-16,-27-1 0,27 0 15,-53-26-15,0-27 0,0 1 16,-26-54-16,-27 27 15,0-53-15,-27 0 0,27-26 16,-26-27-16,0 0 16,26-27-16,0-25 0,26 25 15,27-26-15,0 1 16,27-1-16,-1 0 0,27 27 16,0 26-16,26 0 0,1 26 15,-1 1-15,1 26 16,-27-27-16,26 27 0,-26 0 15</inkml:trace>
  <inkml:trace contextRef="#ctx0" brushRef="#br0" timeOffset="23539">11422 2170 0,'-26'-27'0,"-1"27"16,27 27-1,27-1 1,-27 1-16,26 26 15,1 0-15,-1-1 16,1 1-16,-1 27 0,1-1 16,-1 1-16,1-1 0,-1 0 15,0-26-15,1 27 16,-1-28-16,-26 1 0,0 0 16,0-26-16,0-1 15,-26-26-15,-1-26 16,1-1-16,0 1 15,-1-27-15,-26 0 0,27-26 16,-27-1-16,26 1 0,1-27 16,-1 27-16,1-27 15,26 0-15,0 27 0,26-1 16,1 1-16,-1 26 16,27 0-16,27 27 0,-27 26 15,26 0-15,-26 26 0,26 1 16,1 25-16,-27-25 15,-1 26-15,-25 0 0,-27 0 16,0 0-16,0-1 0,-53-25 16,0 26-16,0-27 15,0 1-15,0-1 0,0 1 16,27-27-16,-27 0 16,53-27-1,26 1-15,27-1 16</inkml:trace>
  <inkml:trace contextRef="#ctx0" brushRef="#br0" timeOffset="24120">12190 2223 0,'79'-27'16,"-26"27"-16,-27-26 0,27 26 15,-53-27-15,-53 54 32,27-27-32,-27 26 0,0 1 15,0-1-15,27 27 16,-27-26-16,53 25 0,0 1 15,0-26-15,26 26 0,1 0 16,26-27-16,0 1 16,26-1-16,-26 1 0,26-27 15,1 0-15,-27 0 16,-1 0-16,1-27 0,-26 27 16,-1-53-16,-26 27 0,0-1 15,-26-26-15,-1 27 16,1-27-16,-27 0 0,27 27 15,-27-27-15,0 26 16,0 1-16,26 26 0,-26-27 16,27 27-16,-1 0 0,1 27 15,26-1 1,0 1-16,0-1 0,53 1 16,-27-27-16,27 26 15,-26 0-15,26-26 0,26 27 16,-26-27-16,0 0 0,0-27 15,0 27-15,0-26 16,0 26-16,-27-26 0,27-1 16,-27 1-16,-26-1 15,27 1-15,-27-1 0,0 1 16,0-1-16,0 54 31,26-1-31,-26 1 16,27-1-16,-1 27 15,-26 0-15,27 0 0,26 0 16,-27 0-16,1-27 0,-1 27 16,-26 0-16,26-26 15,-26-1-15,0 0 16</inkml:trace>
  <inkml:trace contextRef="#ctx0" brushRef="#br0" timeOffset="24308">13142 1852 0,'-53'-79'0,"27"26"15,-27-26-15,26 52 0,1-26 16,-1 27-16,27 52 31,0 1-31,27-1 0,-27 1 16,26 26-16,1 0 15</inkml:trace>
  <inkml:trace contextRef="#ctx0" brushRef="#br0" timeOffset="24719">13301 2117 0,'26'0'16,"1"0"-16,-1 0 15,-26-27-15,27 27 16,-1-26-16,1 26 15,-1 26-15,1 1 0,25-27 16,-25 53-16,-1-27 16,1 1-16,-27-1 0,26 27 15,-26-26-15,0 25 16,0-25-16,0-1 0,0 1 16,0-54 15,0 1-31,0-1 15,0-25-15,0-1 16,27 0-16,-1-27 0,1 27 16,26-26-16,-27 26 0,27 0 15,0 27-15,0 26 16,0 0-16,0 26 0,-27 27 16,27 0-16,-27 0 0,1 26 15,-1-26-15,-26 0 16,27 27-16,-27-28 0,0 1 15,26-26-15,-26-1 16,0 1-16,-26-27 16</inkml:trace>
  <inkml:trace contextRef="#ctx0" brushRef="#br0" timeOffset="24931">14280 2196 0,'0'-79'0,"0"0"15,26-1-15,-26 1 0,27-1 16,-27 1-16,26 26 0,-26 27 15,0-1-15,27 27 16,-1 27-16,-26 26 16,27 0-16,-1-1 15,1 28-15,-1 26 0,0-27 16,1 27-16,-1-27 16,1 1-16,-1-1 0,1 0 15,-1-26-15,1 0 0,-1 0 16,-26-26-16,0-1 15</inkml:trace>
  <inkml:trace contextRef="#ctx0" brushRef="#br0" timeOffset="25349">14465 2381 0,'-26'-26'0,"-1"-27"16,1 27-16,26-27 0,26 26 15,1 1 1,-1 26-16,27-27 0,0 27 15,0 0-15,26 0 0,1-26 16,-1 26-16,27 0 16,-27 0-16,27-27 0,-27 27 15,1 0-15,-1-26 0,-26 26 16,0-26-16,-27-1 16,-26 1-16,0-1 0,-26 27 15,-1-26-15,-25-1 16,-28 1-16,27 26 0,-26 0 15,26 0-15,-26 0 0,26 26 16,26-26-16,1 27 16,26 26-16,0-27 0,53 27 15,-27-27-15,27 27 16,0 0-16,0 0 0,26 0 16,1 0-16,-27 0 0,-1 0 15,1-27-15,0 27 16,-53-26-16,0-1 0,0 1 15,-26-27-15,-1 26 16,-26-26-16,-26 0 0,26 0 16,0 0-16,0-26 0</inkml:trace>
  <inkml:trace contextRef="#ctx0" brushRef="#br0" timeOffset="25620">16211 2090 0,'27'0'0,"-1"0"16,1-26-16,-1 26 15,-26-26-15,53 26 16,0 0-16,0 0 0,26 0 16,1 0-16,25 0 15,1 0-15,0 0 0,0 0 16,0 0-16,-27 0 15,1 26-15,-28-26 0,1 0 16,-79-26 0,-27 26-1,0 0-15,0-27 0,-26 27 16</inkml:trace>
  <inkml:trace contextRef="#ctx0" brushRef="#br0" timeOffset="25853">16926 1746 0,'-27'-26'0,"1"0"15,52 26 1,27 26 0,-26 0-16,26 1 15,-1-1-15,28 27 0,-27 0 16,0 27-16,0-27 15,-27 26-15,0 0 0,-26 1 16,-52-27-16,-1-1 0,-53 28 16,0-27-16,-53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2.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Fiori </a:t>
            </a:r>
            <a:r>
              <a:rPr kumimoji="0" lang="en-US"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Spaces and </a:t>
            </a:r>
            <a:r>
              <a:rPr kumimoji="0" lang="en-US"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Pages – </a:t>
            </a:r>
            <a:r>
              <a:rPr kumimoji="0" lang="en-US"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New Launchpad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https://blogs.sap.com/wp-content/uploads/2020/04/SpacesFLP.jpg">
            <a:extLst>
              <a:ext uri="{FF2B5EF4-FFF2-40B4-BE49-F238E27FC236}">
                <a16:creationId xmlns:a16="http://schemas.microsoft.com/office/drawing/2014/main" id="{9CB58E1C-92AF-4DEC-B9F7-4CF0D3B74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96" y="1080347"/>
            <a:ext cx="10556346" cy="516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381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3785652"/>
          </a:xfrm>
          <a:prstGeom prst="rect">
            <a:avLst/>
          </a:prstGeom>
          <a:noFill/>
        </p:spPr>
        <p:txBody>
          <a:bodyPr wrap="square" rtlCol="0">
            <a:spAutoFit/>
          </a:bodyPr>
          <a:lstStyle/>
          <a:p>
            <a:pPr marL="742950" lvl="1" indent="-285750">
              <a:buFont typeface="Arial" panose="020B0604020202020204" pitchFamily="34" charset="0"/>
              <a:buChar char="•"/>
            </a:pPr>
            <a:r>
              <a:rPr lang="it-IT" sz="1600" dirty="0">
                <a:solidFill>
                  <a:srgbClr val="242424"/>
                </a:solidFill>
              </a:rPr>
              <a:t>Introduciton to Fiori Launchpad</a:t>
            </a:r>
          </a:p>
          <a:p>
            <a:pPr marL="742950" lvl="1" indent="-285750">
              <a:buFont typeface="Arial" panose="020B0604020202020204" pitchFamily="34" charset="0"/>
              <a:buChar char="•"/>
            </a:pPr>
            <a:r>
              <a:rPr lang="it-IT" sz="1600" dirty="0">
                <a:solidFill>
                  <a:srgbClr val="242424"/>
                </a:solidFill>
              </a:rPr>
              <a:t>Why we need a Launchpad</a:t>
            </a:r>
          </a:p>
          <a:p>
            <a:pPr marL="742950" lvl="1" indent="-285750">
              <a:buFont typeface="Arial" panose="020B0604020202020204" pitchFamily="34" charset="0"/>
              <a:buChar char="•"/>
            </a:pPr>
            <a:r>
              <a:rPr lang="it-IT" sz="1600" dirty="0">
                <a:solidFill>
                  <a:srgbClr val="242424"/>
                </a:solidFill>
              </a:rPr>
              <a:t>How to Access Launchpad</a:t>
            </a:r>
          </a:p>
          <a:p>
            <a:pPr marL="742950" lvl="1" indent="-285750">
              <a:buFont typeface="Arial" panose="020B0604020202020204" pitchFamily="34" charset="0"/>
              <a:buChar char="•"/>
            </a:pPr>
            <a:r>
              <a:rPr lang="it-IT" sz="1600" dirty="0">
                <a:solidFill>
                  <a:srgbClr val="242424"/>
                </a:solidFill>
              </a:rPr>
              <a:t>Basic Terms related to Launchpad</a:t>
            </a:r>
          </a:p>
          <a:p>
            <a:pPr marL="742950" lvl="1" indent="-285750">
              <a:buFont typeface="Arial" panose="020B0604020202020204" pitchFamily="34" charset="0"/>
              <a:buChar char="•"/>
            </a:pPr>
            <a:r>
              <a:rPr lang="it-IT" sz="1600" dirty="0">
                <a:solidFill>
                  <a:srgbClr val="242424"/>
                </a:solidFill>
              </a:rPr>
              <a:t>Relation between Front-End Components</a:t>
            </a:r>
          </a:p>
          <a:p>
            <a:pPr marL="742950" lvl="1" indent="-285750">
              <a:buFont typeface="Arial" panose="020B0604020202020204" pitchFamily="34" charset="0"/>
              <a:buChar char="•"/>
            </a:pPr>
            <a:endParaRPr lang="it-IT" sz="1600" dirty="0">
              <a:solidFill>
                <a:srgbClr val="242424"/>
              </a:solidFill>
            </a:endParaRPr>
          </a:p>
          <a:p>
            <a:pPr marL="742950" lvl="1" indent="-285750">
              <a:buFont typeface="Arial" panose="020B0604020202020204" pitchFamily="34" charset="0"/>
              <a:buChar char="•"/>
            </a:pPr>
            <a:r>
              <a:rPr lang="it-IT" sz="1600" dirty="0">
                <a:solidFill>
                  <a:srgbClr val="242424"/>
                </a:solidFill>
              </a:rPr>
              <a:t>Creating Fiori App uisng Template in BAS</a:t>
            </a:r>
          </a:p>
          <a:p>
            <a:pPr marL="742950" lvl="1" indent="-285750">
              <a:buFont typeface="Arial" panose="020B0604020202020204" pitchFamily="34" charset="0"/>
              <a:buChar char="•"/>
            </a:pPr>
            <a:r>
              <a:rPr lang="it-IT" sz="1600" dirty="0">
                <a:solidFill>
                  <a:srgbClr val="242424"/>
                </a:solidFill>
              </a:rPr>
              <a:t>Creating Fiori App uisng Template in VS Code</a:t>
            </a:r>
          </a:p>
          <a:p>
            <a:pPr marL="742950" lvl="1" indent="-285750">
              <a:buFont typeface="Arial" panose="020B0604020202020204" pitchFamily="34" charset="0"/>
              <a:buChar char="•"/>
            </a:pPr>
            <a:r>
              <a:rPr lang="it-IT" sz="1600" dirty="0">
                <a:solidFill>
                  <a:srgbClr val="242424"/>
                </a:solidFill>
              </a:rPr>
              <a:t>Fiori UX Consistency</a:t>
            </a:r>
          </a:p>
          <a:p>
            <a:pPr marL="742950" lvl="1" indent="-285750">
              <a:buFont typeface="Arial" panose="020B0604020202020204" pitchFamily="34" charset="0"/>
              <a:buChar char="•"/>
            </a:pPr>
            <a:r>
              <a:rPr lang="it-IT" sz="1600" dirty="0">
                <a:solidFill>
                  <a:srgbClr val="242424"/>
                </a:solidFill>
              </a:rPr>
              <a:t>Introduciton to Fiori Elements</a:t>
            </a:r>
          </a:p>
          <a:p>
            <a:pPr marL="742950" lvl="1" indent="-285750">
              <a:buFont typeface="Arial" panose="020B0604020202020204" pitchFamily="34" charset="0"/>
              <a:buChar char="•"/>
            </a:pPr>
            <a:r>
              <a:rPr lang="it-IT" sz="1600" dirty="0">
                <a:solidFill>
                  <a:srgbClr val="242424"/>
                </a:solidFill>
              </a:rPr>
              <a:t>Free Style v/s Fiori Elements Apps</a:t>
            </a:r>
          </a:p>
          <a:p>
            <a:pPr marL="742950" lvl="1" indent="-285750">
              <a:buFont typeface="Arial" panose="020B0604020202020204" pitchFamily="34" charset="0"/>
              <a:buChar char="•"/>
            </a:pPr>
            <a:r>
              <a:rPr lang="it-IT" sz="1600" dirty="0">
                <a:solidFill>
                  <a:srgbClr val="242424"/>
                </a:solidFill>
              </a:rPr>
              <a:t>Developer Persona – Fiori Elements</a:t>
            </a:r>
          </a:p>
          <a:p>
            <a:pPr marL="742950" lvl="1" indent="-285750">
              <a:buFont typeface="Arial" panose="020B0604020202020204" pitchFamily="34" charset="0"/>
              <a:buChar char="•"/>
            </a:pPr>
            <a:r>
              <a:rPr lang="it-IT" sz="1600" dirty="0">
                <a:solidFill>
                  <a:srgbClr val="242424"/>
                </a:solidFill>
              </a:rPr>
              <a:t>Introduction to Annotaions.</a:t>
            </a:r>
          </a:p>
          <a:p>
            <a:pPr marL="742950" lvl="1" indent="-285750">
              <a:buFont typeface="Arial" panose="020B0604020202020204" pitchFamily="34" charset="0"/>
              <a:buChar char="•"/>
            </a:pPr>
            <a:r>
              <a:rPr lang="it-IT" sz="1600" dirty="0">
                <a:solidFill>
                  <a:srgbClr val="242424"/>
                </a:solidFill>
              </a:rPr>
              <a:t>List Report Application – Fiori Element</a:t>
            </a:r>
          </a:p>
          <a:p>
            <a:pPr marL="742950" lvl="1" indent="-285750">
              <a:buFont typeface="Arial" panose="020B0604020202020204" pitchFamily="34" charset="0"/>
              <a:buChar char="•"/>
            </a:pPr>
            <a:r>
              <a:rPr lang="it-IT" sz="1600" dirty="0">
                <a:solidFill>
                  <a:srgbClr val="242424"/>
                </a:solidFill>
              </a:rPr>
              <a:t>Analytic List Page – Fiori Element</a:t>
            </a: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23</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8" name="Ink 17">
                <a:extLst>
                  <a:ext uri="{FF2B5EF4-FFF2-40B4-BE49-F238E27FC236}">
                    <a16:creationId xmlns:a16="http://schemas.microsoft.com/office/drawing/2014/main" id="{ECBE8841-E00F-6E2F-A94C-A68EA6B23086}"/>
                  </a:ext>
                </a:extLst>
              </p14:cNvPr>
              <p14:cNvContentPartPr/>
              <p14:nvPr/>
            </p14:nvContentPartPr>
            <p14:xfrm>
              <a:off x="903840" y="361650"/>
              <a:ext cx="9311040" cy="1286640"/>
            </p14:xfrm>
          </p:contentPart>
        </mc:Choice>
        <mc:Fallback>
          <p:pic>
            <p:nvPicPr>
              <p:cNvPr id="18" name="Ink 17">
                <a:extLst>
                  <a:ext uri="{FF2B5EF4-FFF2-40B4-BE49-F238E27FC236}">
                    <a16:creationId xmlns:a16="http://schemas.microsoft.com/office/drawing/2014/main" id="{ECBE8841-E00F-6E2F-A94C-A68EA6B23086}"/>
                  </a:ext>
                </a:extLst>
              </p:cNvPr>
              <p:cNvPicPr/>
              <p:nvPr/>
            </p:nvPicPr>
            <p:blipFill>
              <a:blip r:embed="rId3"/>
              <a:stretch>
                <a:fillRect/>
              </a:stretch>
            </p:blipFill>
            <p:spPr>
              <a:xfrm>
                <a:off x="894840" y="352650"/>
                <a:ext cx="9328680" cy="1304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4" name="Ink 43">
                <a:extLst>
                  <a:ext uri="{FF2B5EF4-FFF2-40B4-BE49-F238E27FC236}">
                    <a16:creationId xmlns:a16="http://schemas.microsoft.com/office/drawing/2014/main" id="{20A486FB-87DF-CEF4-F77D-242F923F62EC}"/>
                  </a:ext>
                </a:extLst>
              </p14:cNvPr>
              <p14:cNvContentPartPr/>
              <p14:nvPr/>
            </p14:nvContentPartPr>
            <p14:xfrm>
              <a:off x="1904280" y="1877970"/>
              <a:ext cx="8298720" cy="721080"/>
            </p14:xfrm>
          </p:contentPart>
        </mc:Choice>
        <mc:Fallback>
          <p:pic>
            <p:nvPicPr>
              <p:cNvPr id="44" name="Ink 43">
                <a:extLst>
                  <a:ext uri="{FF2B5EF4-FFF2-40B4-BE49-F238E27FC236}">
                    <a16:creationId xmlns:a16="http://schemas.microsoft.com/office/drawing/2014/main" id="{20A486FB-87DF-CEF4-F77D-242F923F62EC}"/>
                  </a:ext>
                </a:extLst>
              </p:cNvPr>
              <p:cNvPicPr/>
              <p:nvPr/>
            </p:nvPicPr>
            <p:blipFill>
              <a:blip r:embed="rId5"/>
              <a:stretch>
                <a:fillRect/>
              </a:stretch>
            </p:blipFill>
            <p:spPr>
              <a:xfrm>
                <a:off x="1895280" y="1868970"/>
                <a:ext cx="8316360" cy="738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5" name="Ink 64">
                <a:extLst>
                  <a:ext uri="{FF2B5EF4-FFF2-40B4-BE49-F238E27FC236}">
                    <a16:creationId xmlns:a16="http://schemas.microsoft.com/office/drawing/2014/main" id="{5294D4E9-7140-0AB2-AA77-46387CE5F547}"/>
                  </a:ext>
                </a:extLst>
              </p14:cNvPr>
              <p14:cNvContentPartPr/>
              <p14:nvPr/>
            </p14:nvContentPartPr>
            <p14:xfrm>
              <a:off x="2124240" y="4714770"/>
              <a:ext cx="3533040" cy="1362600"/>
            </p14:xfrm>
          </p:contentPart>
        </mc:Choice>
        <mc:Fallback>
          <p:pic>
            <p:nvPicPr>
              <p:cNvPr id="65" name="Ink 64">
                <a:extLst>
                  <a:ext uri="{FF2B5EF4-FFF2-40B4-BE49-F238E27FC236}">
                    <a16:creationId xmlns:a16="http://schemas.microsoft.com/office/drawing/2014/main" id="{5294D4E9-7140-0AB2-AA77-46387CE5F547}"/>
                  </a:ext>
                </a:extLst>
              </p:cNvPr>
              <p:cNvPicPr/>
              <p:nvPr/>
            </p:nvPicPr>
            <p:blipFill>
              <a:blip r:embed="rId7"/>
              <a:stretch>
                <a:fillRect/>
              </a:stretch>
            </p:blipFill>
            <p:spPr>
              <a:xfrm>
                <a:off x="2115240" y="4705770"/>
                <a:ext cx="3550680" cy="1380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8" name="Ink 77">
                <a:extLst>
                  <a:ext uri="{FF2B5EF4-FFF2-40B4-BE49-F238E27FC236}">
                    <a16:creationId xmlns:a16="http://schemas.microsoft.com/office/drawing/2014/main" id="{382D4A61-B848-5A81-0549-7FF539ED26BB}"/>
                  </a:ext>
                </a:extLst>
              </p14:cNvPr>
              <p14:cNvContentPartPr/>
              <p14:nvPr/>
            </p14:nvContentPartPr>
            <p14:xfrm>
              <a:off x="6008640" y="4505250"/>
              <a:ext cx="2832120" cy="772200"/>
            </p14:xfrm>
          </p:contentPart>
        </mc:Choice>
        <mc:Fallback>
          <p:pic>
            <p:nvPicPr>
              <p:cNvPr id="78" name="Ink 77">
                <a:extLst>
                  <a:ext uri="{FF2B5EF4-FFF2-40B4-BE49-F238E27FC236}">
                    <a16:creationId xmlns:a16="http://schemas.microsoft.com/office/drawing/2014/main" id="{382D4A61-B848-5A81-0549-7FF539ED26BB}"/>
                  </a:ext>
                </a:extLst>
              </p:cNvPr>
              <p:cNvPicPr/>
              <p:nvPr/>
            </p:nvPicPr>
            <p:blipFill>
              <a:blip r:embed="rId9"/>
              <a:stretch>
                <a:fillRect/>
              </a:stretch>
            </p:blipFill>
            <p:spPr>
              <a:xfrm>
                <a:off x="5999640" y="4496250"/>
                <a:ext cx="2849760" cy="789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6" name="Ink 85">
                <a:extLst>
                  <a:ext uri="{FF2B5EF4-FFF2-40B4-BE49-F238E27FC236}">
                    <a16:creationId xmlns:a16="http://schemas.microsoft.com/office/drawing/2014/main" id="{ED75C35A-88DB-E015-944B-BF2616BB37B0}"/>
                  </a:ext>
                </a:extLst>
              </p14:cNvPr>
              <p14:cNvContentPartPr/>
              <p14:nvPr/>
            </p14:nvContentPartPr>
            <p14:xfrm>
              <a:off x="9210840" y="4305450"/>
              <a:ext cx="2505960" cy="866880"/>
            </p14:xfrm>
          </p:contentPart>
        </mc:Choice>
        <mc:Fallback>
          <p:pic>
            <p:nvPicPr>
              <p:cNvPr id="86" name="Ink 85">
                <a:extLst>
                  <a:ext uri="{FF2B5EF4-FFF2-40B4-BE49-F238E27FC236}">
                    <a16:creationId xmlns:a16="http://schemas.microsoft.com/office/drawing/2014/main" id="{ED75C35A-88DB-E015-944B-BF2616BB37B0}"/>
                  </a:ext>
                </a:extLst>
              </p:cNvPr>
              <p:cNvPicPr/>
              <p:nvPr/>
            </p:nvPicPr>
            <p:blipFill>
              <a:blip r:embed="rId11"/>
              <a:stretch>
                <a:fillRect/>
              </a:stretch>
            </p:blipFill>
            <p:spPr>
              <a:xfrm>
                <a:off x="9201840" y="4296450"/>
                <a:ext cx="2523600" cy="884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2" name="Ink 141">
                <a:extLst>
                  <a:ext uri="{FF2B5EF4-FFF2-40B4-BE49-F238E27FC236}">
                    <a16:creationId xmlns:a16="http://schemas.microsoft.com/office/drawing/2014/main" id="{CCB57AD7-412F-7687-5146-1BB87BFC3066}"/>
                  </a:ext>
                </a:extLst>
              </p14:cNvPr>
              <p14:cNvContentPartPr/>
              <p14:nvPr/>
            </p14:nvContentPartPr>
            <p14:xfrm>
              <a:off x="1707720" y="2781210"/>
              <a:ext cx="6274440" cy="1933920"/>
            </p14:xfrm>
          </p:contentPart>
        </mc:Choice>
        <mc:Fallback>
          <p:pic>
            <p:nvPicPr>
              <p:cNvPr id="142" name="Ink 141">
                <a:extLst>
                  <a:ext uri="{FF2B5EF4-FFF2-40B4-BE49-F238E27FC236}">
                    <a16:creationId xmlns:a16="http://schemas.microsoft.com/office/drawing/2014/main" id="{CCB57AD7-412F-7687-5146-1BB87BFC3066}"/>
                  </a:ext>
                </a:extLst>
              </p:cNvPr>
              <p:cNvPicPr/>
              <p:nvPr/>
            </p:nvPicPr>
            <p:blipFill>
              <a:blip r:embed="rId13"/>
              <a:stretch>
                <a:fillRect/>
              </a:stretch>
            </p:blipFill>
            <p:spPr>
              <a:xfrm>
                <a:off x="1698720" y="2772210"/>
                <a:ext cx="6292080" cy="1951560"/>
              </a:xfrm>
              <a:prstGeom prst="rect">
                <a:avLst/>
              </a:prstGeom>
            </p:spPr>
          </p:pic>
        </mc:Fallback>
      </mc:AlternateContent>
    </p:spTree>
    <p:extLst>
      <p:ext uri="{BB962C8B-B14F-4D97-AF65-F5344CB8AC3E}">
        <p14:creationId xmlns:p14="http://schemas.microsoft.com/office/powerpoint/2010/main" val="198203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Disadvantage for the group</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C9813CCA-373E-4217-B702-4DCF85509D94}"/>
              </a:ext>
            </a:extLst>
          </p:cNvPr>
          <p:cNvSpPr txBox="1"/>
          <p:nvPr/>
        </p:nvSpPr>
        <p:spPr>
          <a:xfrm>
            <a:off x="170922" y="970954"/>
            <a:ext cx="11850156" cy="3139321"/>
          </a:xfrm>
          <a:prstGeom prst="rect">
            <a:avLst/>
          </a:prstGeom>
          <a:noFill/>
        </p:spPr>
        <p:txBody>
          <a:bodyPr wrap="square" rtlCol="0">
            <a:spAutoFit/>
          </a:bodyPr>
          <a:lstStyle/>
          <a:p>
            <a:pPr marL="285750" indent="-285750">
              <a:buFontTx/>
              <a:buChar char="-"/>
            </a:pPr>
            <a:r>
              <a:rPr lang="en-US" dirty="0"/>
              <a:t>Group does not guarantee the order of tiles in which they are added</a:t>
            </a:r>
          </a:p>
          <a:p>
            <a:pPr marL="285750" indent="-285750">
              <a:buFontTx/>
              <a:buChar char="-"/>
            </a:pPr>
            <a:r>
              <a:rPr lang="en-US" dirty="0"/>
              <a:t>The groups are lazy and consumes lot of runtime to load, hence performance will degrade</a:t>
            </a:r>
          </a:p>
          <a:p>
            <a:pPr marL="285750" indent="-285750">
              <a:buFontTx/>
              <a:buChar char="-"/>
            </a:pPr>
            <a:r>
              <a:rPr lang="en-US" dirty="0"/>
              <a:t>Groups are directly added into the role, when we change the group, we need to adjust the role also. Which means you are inviting more maintenance.</a:t>
            </a:r>
          </a:p>
          <a:p>
            <a:pPr marL="285750" indent="-285750">
              <a:buFontTx/>
              <a:buChar char="-"/>
            </a:pPr>
            <a:r>
              <a:rPr lang="en-US" dirty="0"/>
              <a:t>When a security consultant design groups, they can add tile from any catalog. While doing this we have no clue which standard SAP role that tile belongs to.</a:t>
            </a:r>
          </a:p>
          <a:p>
            <a:pPr marL="285750" indent="-285750">
              <a:buFontTx/>
              <a:buChar char="-"/>
            </a:pPr>
            <a:endParaRPr lang="en-US" dirty="0"/>
          </a:p>
          <a:p>
            <a:r>
              <a:rPr lang="en-US" dirty="0"/>
              <a:t>To overcome these challenges, from SAP S/4HANA 2020, SAP Introduced a new concept called </a:t>
            </a:r>
            <a:r>
              <a:rPr lang="en-US" b="1" dirty="0"/>
              <a:t>spaces and pages.</a:t>
            </a:r>
            <a:r>
              <a:rPr lang="en-US" dirty="0"/>
              <a:t> However, the group concept remains as it is and continue to be supported for some more released. The end user has also been given a choice to stay with group or experience the new concept of launchpad space and page. SAP also delivers standard pages and spaces for you.  </a:t>
            </a:r>
          </a:p>
        </p:txBody>
      </p:sp>
    </p:spTree>
    <p:extLst>
      <p:ext uri="{BB962C8B-B14F-4D97-AF65-F5344CB8AC3E}">
        <p14:creationId xmlns:p14="http://schemas.microsoft.com/office/powerpoint/2010/main" val="340594985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10703</TotalTime>
  <Words>1886</Words>
  <Application>Microsoft Office PowerPoint</Application>
  <PresentationFormat>Widescreen</PresentationFormat>
  <Paragraphs>206</Paragraphs>
  <Slides>25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705</cp:revision>
  <dcterms:created xsi:type="dcterms:W3CDTF">2016-07-10T03:33:26Z</dcterms:created>
  <dcterms:modified xsi:type="dcterms:W3CDTF">2022-08-05T07:11:44Z</dcterms:modified>
</cp:coreProperties>
</file>